
<file path=[Content_Types].xml><?xml version="1.0" encoding="utf-8"?>
<Types xmlns="http://schemas.openxmlformats.org/package/2006/content-types">
  <Default Extension="emf" ContentType="image/x-emf"/>
  <Default Extension="jpeg" ContentType="image/jpeg"/>
  <Default Extension="jp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10.xml" ContentType="application/vnd.openxmlformats-officedocument.theme+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theme/theme11.xml" ContentType="application/vnd.openxmlformats-officedocument.theme+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erverZoom="100000" strictFirstAndLastChars="0" saveSubsetFonts="1" autoCompressPictures="0">
  <p:sldMasterIdLst>
    <p:sldMasterId id="2147483652" r:id="rId1"/>
    <p:sldMasterId id="2147483653" r:id="rId2"/>
    <p:sldMasterId id="2147483658" r:id="rId3"/>
    <p:sldMasterId id="2147483660" r:id="rId4"/>
    <p:sldMasterId id="2147483661" r:id="rId5"/>
    <p:sldMasterId id="2147483663" r:id="rId6"/>
    <p:sldMasterId id="2147483667" r:id="rId7"/>
    <p:sldMasterId id="2147483669" r:id="rId8"/>
    <p:sldMasterId id="2147483670" r:id="rId9"/>
    <p:sldMasterId id="2147483671" r:id="rId10"/>
    <p:sldMasterId id="2147483672" r:id="rId11"/>
    <p:sldMasterId id="2147483673" r:id="rId12"/>
  </p:sldMasterIdLst>
  <p:notesMasterIdLst>
    <p:notesMasterId r:id="rId78"/>
  </p:notesMasterIdLst>
  <p:sldIdLst>
    <p:sldId id="256" r:id="rId13"/>
    <p:sldId id="260" r:id="rId14"/>
    <p:sldId id="261" r:id="rId15"/>
    <p:sldId id="262" r:id="rId16"/>
    <p:sldId id="263" r:id="rId17"/>
    <p:sldId id="264" r:id="rId18"/>
    <p:sldId id="265" r:id="rId19"/>
    <p:sldId id="319" r:id="rId20"/>
    <p:sldId id="269" r:id="rId21"/>
    <p:sldId id="270" r:id="rId22"/>
    <p:sldId id="271" r:id="rId23"/>
    <p:sldId id="272" r:id="rId24"/>
    <p:sldId id="378" r:id="rId25"/>
    <p:sldId id="442" r:id="rId26"/>
    <p:sldId id="273" r:id="rId27"/>
    <p:sldId id="313" r:id="rId28"/>
    <p:sldId id="352" r:id="rId29"/>
    <p:sldId id="274" r:id="rId30"/>
    <p:sldId id="275" r:id="rId31"/>
    <p:sldId id="276" r:id="rId32"/>
    <p:sldId id="316" r:id="rId33"/>
    <p:sldId id="277" r:id="rId34"/>
    <p:sldId id="325" r:id="rId35"/>
    <p:sldId id="326" r:id="rId36"/>
    <p:sldId id="327" r:id="rId37"/>
    <p:sldId id="328" r:id="rId38"/>
    <p:sldId id="329" r:id="rId39"/>
    <p:sldId id="330" r:id="rId40"/>
    <p:sldId id="278" r:id="rId41"/>
    <p:sldId id="279" r:id="rId42"/>
    <p:sldId id="343" r:id="rId43"/>
    <p:sldId id="346" r:id="rId44"/>
    <p:sldId id="344" r:id="rId45"/>
    <p:sldId id="345" r:id="rId46"/>
    <p:sldId id="440" r:id="rId47"/>
    <p:sldId id="281" r:id="rId48"/>
    <p:sldId id="331" r:id="rId49"/>
    <p:sldId id="332" r:id="rId50"/>
    <p:sldId id="354" r:id="rId51"/>
    <p:sldId id="333" r:id="rId52"/>
    <p:sldId id="334" r:id="rId53"/>
    <p:sldId id="335" r:id="rId54"/>
    <p:sldId id="336" r:id="rId55"/>
    <p:sldId id="338" r:id="rId56"/>
    <p:sldId id="339" r:id="rId57"/>
    <p:sldId id="340" r:id="rId58"/>
    <p:sldId id="342" r:id="rId59"/>
    <p:sldId id="349" r:id="rId60"/>
    <p:sldId id="441" r:id="rId61"/>
    <p:sldId id="348" r:id="rId62"/>
    <p:sldId id="350" r:id="rId63"/>
    <p:sldId id="362" r:id="rId64"/>
    <p:sldId id="337" r:id="rId65"/>
    <p:sldId id="351" r:id="rId66"/>
    <p:sldId id="361" r:id="rId67"/>
    <p:sldId id="324" r:id="rId68"/>
    <p:sldId id="383" r:id="rId69"/>
    <p:sldId id="393" r:id="rId70"/>
    <p:sldId id="391" r:id="rId71"/>
    <p:sldId id="439" r:id="rId72"/>
    <p:sldId id="305" r:id="rId73"/>
    <p:sldId id="309" r:id="rId74"/>
    <p:sldId id="347" r:id="rId75"/>
    <p:sldId id="310" r:id="rId76"/>
    <p:sldId id="353" r:id="rId77"/>
  </p:sldIdLst>
  <p:sldSz cx="13004800" cy="9753600"/>
  <p:notesSz cx="6858000" cy="9144000"/>
  <p:defaultTextStyle>
    <a:defPPr>
      <a:defRPr lang="en-US"/>
    </a:defPPr>
    <a:lvl1pPr algn="l" defTabSz="457200" rtl="0" eaLnBrk="0" fontAlgn="base" hangingPunct="0">
      <a:spcBef>
        <a:spcPct val="0"/>
      </a:spcBef>
      <a:spcAft>
        <a:spcPct val="0"/>
      </a:spcAft>
      <a:defRPr sz="1200" kern="1200">
        <a:solidFill>
          <a:srgbClr val="000000"/>
        </a:solidFill>
        <a:latin typeface="Helvetica" panose="020B0604020202020204" pitchFamily="34" charset="0"/>
        <a:ea typeface="ＭＳ Ｐゴシック" panose="020B0600070205080204" pitchFamily="34" charset="-128"/>
        <a:cs typeface="+mn-cs"/>
        <a:sym typeface="Helvetica" panose="020B0604020202020204" pitchFamily="34" charset="0"/>
      </a:defRPr>
    </a:lvl1pPr>
    <a:lvl2pPr marL="228600" indent="228600" algn="l" defTabSz="457200" rtl="0" eaLnBrk="0" fontAlgn="base" hangingPunct="0">
      <a:spcBef>
        <a:spcPct val="0"/>
      </a:spcBef>
      <a:spcAft>
        <a:spcPct val="0"/>
      </a:spcAft>
      <a:defRPr sz="1200" kern="1200">
        <a:solidFill>
          <a:srgbClr val="000000"/>
        </a:solidFill>
        <a:latin typeface="Helvetica" panose="020B0604020202020204" pitchFamily="34" charset="0"/>
        <a:ea typeface="ＭＳ Ｐゴシック" panose="020B0600070205080204" pitchFamily="34" charset="-128"/>
        <a:cs typeface="+mn-cs"/>
        <a:sym typeface="Helvetica" panose="020B0604020202020204" pitchFamily="34" charset="0"/>
      </a:defRPr>
    </a:lvl2pPr>
    <a:lvl3pPr marL="457200" indent="457200" algn="l" defTabSz="457200" rtl="0" eaLnBrk="0" fontAlgn="base" hangingPunct="0">
      <a:spcBef>
        <a:spcPct val="0"/>
      </a:spcBef>
      <a:spcAft>
        <a:spcPct val="0"/>
      </a:spcAft>
      <a:defRPr sz="1200" kern="1200">
        <a:solidFill>
          <a:srgbClr val="000000"/>
        </a:solidFill>
        <a:latin typeface="Helvetica" panose="020B0604020202020204" pitchFamily="34" charset="0"/>
        <a:ea typeface="ＭＳ Ｐゴシック" panose="020B0600070205080204" pitchFamily="34" charset="-128"/>
        <a:cs typeface="+mn-cs"/>
        <a:sym typeface="Helvetica" panose="020B0604020202020204" pitchFamily="34" charset="0"/>
      </a:defRPr>
    </a:lvl3pPr>
    <a:lvl4pPr marL="685800" indent="685800" algn="l" defTabSz="457200" rtl="0" eaLnBrk="0" fontAlgn="base" hangingPunct="0">
      <a:spcBef>
        <a:spcPct val="0"/>
      </a:spcBef>
      <a:spcAft>
        <a:spcPct val="0"/>
      </a:spcAft>
      <a:defRPr sz="1200" kern="1200">
        <a:solidFill>
          <a:srgbClr val="000000"/>
        </a:solidFill>
        <a:latin typeface="Helvetica" panose="020B0604020202020204" pitchFamily="34" charset="0"/>
        <a:ea typeface="ＭＳ Ｐゴシック" panose="020B0600070205080204" pitchFamily="34" charset="-128"/>
        <a:cs typeface="+mn-cs"/>
        <a:sym typeface="Helvetica" panose="020B0604020202020204" pitchFamily="34" charset="0"/>
      </a:defRPr>
    </a:lvl4pPr>
    <a:lvl5pPr marL="914400" indent="914400" algn="l" defTabSz="457200" rtl="0" eaLnBrk="0" fontAlgn="base" hangingPunct="0">
      <a:spcBef>
        <a:spcPct val="0"/>
      </a:spcBef>
      <a:spcAft>
        <a:spcPct val="0"/>
      </a:spcAft>
      <a:defRPr sz="1200" kern="1200">
        <a:solidFill>
          <a:srgbClr val="000000"/>
        </a:solidFill>
        <a:latin typeface="Helvetica" panose="020B0604020202020204" pitchFamily="34" charset="0"/>
        <a:ea typeface="ＭＳ Ｐゴシック" panose="020B0600070205080204" pitchFamily="34" charset="-128"/>
        <a:cs typeface="+mn-cs"/>
        <a:sym typeface="Helvetica" panose="020B0604020202020204" pitchFamily="34" charset="0"/>
      </a:defRPr>
    </a:lvl5pPr>
    <a:lvl6pPr marL="2286000" algn="l" defTabSz="914400" rtl="0" eaLnBrk="1" latinLnBrk="0" hangingPunct="1">
      <a:defRPr sz="1200" kern="1200">
        <a:solidFill>
          <a:srgbClr val="000000"/>
        </a:solidFill>
        <a:latin typeface="Helvetica" panose="020B0604020202020204" pitchFamily="34" charset="0"/>
        <a:ea typeface="ＭＳ Ｐゴシック" panose="020B0600070205080204" pitchFamily="34" charset="-128"/>
        <a:cs typeface="+mn-cs"/>
        <a:sym typeface="Helvetica" panose="020B0604020202020204" pitchFamily="34" charset="0"/>
      </a:defRPr>
    </a:lvl6pPr>
    <a:lvl7pPr marL="2743200" algn="l" defTabSz="914400" rtl="0" eaLnBrk="1" latinLnBrk="0" hangingPunct="1">
      <a:defRPr sz="1200" kern="1200">
        <a:solidFill>
          <a:srgbClr val="000000"/>
        </a:solidFill>
        <a:latin typeface="Helvetica" panose="020B0604020202020204" pitchFamily="34" charset="0"/>
        <a:ea typeface="ＭＳ Ｐゴシック" panose="020B0600070205080204" pitchFamily="34" charset="-128"/>
        <a:cs typeface="+mn-cs"/>
        <a:sym typeface="Helvetica" panose="020B0604020202020204" pitchFamily="34" charset="0"/>
      </a:defRPr>
    </a:lvl7pPr>
    <a:lvl8pPr marL="3200400" algn="l" defTabSz="914400" rtl="0" eaLnBrk="1" latinLnBrk="0" hangingPunct="1">
      <a:defRPr sz="1200" kern="1200">
        <a:solidFill>
          <a:srgbClr val="000000"/>
        </a:solidFill>
        <a:latin typeface="Helvetica" panose="020B0604020202020204" pitchFamily="34" charset="0"/>
        <a:ea typeface="ＭＳ Ｐゴシック" panose="020B0600070205080204" pitchFamily="34" charset="-128"/>
        <a:cs typeface="+mn-cs"/>
        <a:sym typeface="Helvetica" panose="020B0604020202020204" pitchFamily="34" charset="0"/>
      </a:defRPr>
    </a:lvl8pPr>
    <a:lvl9pPr marL="3657600" algn="l" defTabSz="914400" rtl="0" eaLnBrk="1" latinLnBrk="0" hangingPunct="1">
      <a:defRPr sz="1200" kern="1200">
        <a:solidFill>
          <a:srgbClr val="000000"/>
        </a:solidFill>
        <a:latin typeface="Helvetica" panose="020B0604020202020204" pitchFamily="34" charset="0"/>
        <a:ea typeface="ＭＳ Ｐゴシック" panose="020B0600070205080204" pitchFamily="34" charset="-128"/>
        <a:cs typeface="+mn-cs"/>
        <a:sym typeface="Helvetica" panose="020B0604020202020204" pitchFamily="34" charset="0"/>
      </a:defRPr>
    </a:lvl9pPr>
  </p:defaultTextStyle>
  <p:extLst>
    <p:ext uri="{EFAFB233-063F-42B5-8137-9DF3F51BA10A}">
      <p15:sldGuideLst xmlns:p15="http://schemas.microsoft.com/office/powerpoint/2012/main">
        <p15:guide id="1" orient="horz" pos="3072">
          <p15:clr>
            <a:srgbClr val="A4A3A4"/>
          </p15:clr>
        </p15:guide>
        <p15:guide id="2" pos="409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8491"/>
    <p:restoredTop sz="94609"/>
  </p:normalViewPr>
  <p:slideViewPr>
    <p:cSldViewPr>
      <p:cViewPr varScale="1">
        <p:scale>
          <a:sx n="74" d="100"/>
          <a:sy n="74" d="100"/>
        </p:scale>
        <p:origin x="176" y="304"/>
      </p:cViewPr>
      <p:guideLst>
        <p:guide orient="horz" pos="3072"/>
        <p:guide pos="4096"/>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4.xml"/><Relationship Id="rId21" Type="http://schemas.openxmlformats.org/officeDocument/2006/relationships/slide" Target="slides/slide9.xml"/><Relationship Id="rId42" Type="http://schemas.openxmlformats.org/officeDocument/2006/relationships/slide" Target="slides/slide30.xml"/><Relationship Id="rId47" Type="http://schemas.openxmlformats.org/officeDocument/2006/relationships/slide" Target="slides/slide35.xml"/><Relationship Id="rId63" Type="http://schemas.openxmlformats.org/officeDocument/2006/relationships/slide" Target="slides/slide51.xml"/><Relationship Id="rId68" Type="http://schemas.openxmlformats.org/officeDocument/2006/relationships/slide" Target="slides/slide56.xml"/><Relationship Id="rId16" Type="http://schemas.openxmlformats.org/officeDocument/2006/relationships/slide" Target="slides/slide4.xml"/><Relationship Id="rId11" Type="http://schemas.openxmlformats.org/officeDocument/2006/relationships/slideMaster" Target="slideMasters/slideMaster11.xml"/><Relationship Id="rId32" Type="http://schemas.openxmlformats.org/officeDocument/2006/relationships/slide" Target="slides/slide20.xml"/><Relationship Id="rId37" Type="http://schemas.openxmlformats.org/officeDocument/2006/relationships/slide" Target="slides/slide25.xml"/><Relationship Id="rId53" Type="http://schemas.openxmlformats.org/officeDocument/2006/relationships/slide" Target="slides/slide41.xml"/><Relationship Id="rId58" Type="http://schemas.openxmlformats.org/officeDocument/2006/relationships/slide" Target="slides/slide46.xml"/><Relationship Id="rId74" Type="http://schemas.openxmlformats.org/officeDocument/2006/relationships/slide" Target="slides/slide62.xml"/><Relationship Id="rId79" Type="http://schemas.openxmlformats.org/officeDocument/2006/relationships/presProps" Target="presProps.xml"/><Relationship Id="rId5" Type="http://schemas.openxmlformats.org/officeDocument/2006/relationships/slideMaster" Target="slideMasters/slideMaster5.xml"/><Relationship Id="rId61" Type="http://schemas.openxmlformats.org/officeDocument/2006/relationships/slide" Target="slides/slide49.xml"/><Relationship Id="rId82" Type="http://schemas.openxmlformats.org/officeDocument/2006/relationships/tableStyles" Target="tableStyles.xml"/><Relationship Id="rId19" Type="http://schemas.openxmlformats.org/officeDocument/2006/relationships/slide" Target="slides/slide7.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slide" Target="slides/slide31.xml"/><Relationship Id="rId48" Type="http://schemas.openxmlformats.org/officeDocument/2006/relationships/slide" Target="slides/slide36.xml"/><Relationship Id="rId56" Type="http://schemas.openxmlformats.org/officeDocument/2006/relationships/slide" Target="slides/slide44.xml"/><Relationship Id="rId64" Type="http://schemas.openxmlformats.org/officeDocument/2006/relationships/slide" Target="slides/slide52.xml"/><Relationship Id="rId69" Type="http://schemas.openxmlformats.org/officeDocument/2006/relationships/slide" Target="slides/slide57.xml"/><Relationship Id="rId77" Type="http://schemas.openxmlformats.org/officeDocument/2006/relationships/slide" Target="slides/slide65.xml"/><Relationship Id="rId8" Type="http://schemas.openxmlformats.org/officeDocument/2006/relationships/slideMaster" Target="slideMasters/slideMaster8.xml"/><Relationship Id="rId51" Type="http://schemas.openxmlformats.org/officeDocument/2006/relationships/slide" Target="slides/slide39.xml"/><Relationship Id="rId72" Type="http://schemas.openxmlformats.org/officeDocument/2006/relationships/slide" Target="slides/slide60.xml"/><Relationship Id="rId80"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slide" Target="slides/slide34.xml"/><Relationship Id="rId59" Type="http://schemas.openxmlformats.org/officeDocument/2006/relationships/slide" Target="slides/slide47.xml"/><Relationship Id="rId67" Type="http://schemas.openxmlformats.org/officeDocument/2006/relationships/slide" Target="slides/slide55.xml"/><Relationship Id="rId20" Type="http://schemas.openxmlformats.org/officeDocument/2006/relationships/slide" Target="slides/slide8.xml"/><Relationship Id="rId41" Type="http://schemas.openxmlformats.org/officeDocument/2006/relationships/slide" Target="slides/slide29.xml"/><Relationship Id="rId54" Type="http://schemas.openxmlformats.org/officeDocument/2006/relationships/slide" Target="slides/slide42.xml"/><Relationship Id="rId62" Type="http://schemas.openxmlformats.org/officeDocument/2006/relationships/slide" Target="slides/slide50.xml"/><Relationship Id="rId70" Type="http://schemas.openxmlformats.org/officeDocument/2006/relationships/slide" Target="slides/slide58.xml"/><Relationship Id="rId75" Type="http://schemas.openxmlformats.org/officeDocument/2006/relationships/slide" Target="slides/slide63.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openxmlformats.org/officeDocument/2006/relationships/slide" Target="slides/slide37.xml"/><Relationship Id="rId57" Type="http://schemas.openxmlformats.org/officeDocument/2006/relationships/slide" Target="slides/slide45.xml"/><Relationship Id="rId10" Type="http://schemas.openxmlformats.org/officeDocument/2006/relationships/slideMaster" Target="slideMasters/slideMaster10.xml"/><Relationship Id="rId31" Type="http://schemas.openxmlformats.org/officeDocument/2006/relationships/slide" Target="slides/slide19.xml"/><Relationship Id="rId44" Type="http://schemas.openxmlformats.org/officeDocument/2006/relationships/slide" Target="slides/slide32.xml"/><Relationship Id="rId52" Type="http://schemas.openxmlformats.org/officeDocument/2006/relationships/slide" Target="slides/slide40.xml"/><Relationship Id="rId60" Type="http://schemas.openxmlformats.org/officeDocument/2006/relationships/slide" Target="slides/slide48.xml"/><Relationship Id="rId65" Type="http://schemas.openxmlformats.org/officeDocument/2006/relationships/slide" Target="slides/slide53.xml"/><Relationship Id="rId73" Type="http://schemas.openxmlformats.org/officeDocument/2006/relationships/slide" Target="slides/slide61.xml"/><Relationship Id="rId78" Type="http://schemas.openxmlformats.org/officeDocument/2006/relationships/notesMaster" Target="notesMasters/notesMaster1.xml"/><Relationship Id="rId8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 Target="slides/slide1.xml"/><Relationship Id="rId18" Type="http://schemas.openxmlformats.org/officeDocument/2006/relationships/slide" Target="slides/slide6.xml"/><Relationship Id="rId39" Type="http://schemas.openxmlformats.org/officeDocument/2006/relationships/slide" Target="slides/slide27.xml"/><Relationship Id="rId34" Type="http://schemas.openxmlformats.org/officeDocument/2006/relationships/slide" Target="slides/slide22.xml"/><Relationship Id="rId50" Type="http://schemas.openxmlformats.org/officeDocument/2006/relationships/slide" Target="slides/slide38.xml"/><Relationship Id="rId55" Type="http://schemas.openxmlformats.org/officeDocument/2006/relationships/slide" Target="slides/slide43.xml"/><Relationship Id="rId76" Type="http://schemas.openxmlformats.org/officeDocument/2006/relationships/slide" Target="slides/slide64.xml"/><Relationship Id="rId7" Type="http://schemas.openxmlformats.org/officeDocument/2006/relationships/slideMaster" Target="slideMasters/slideMaster7.xml"/><Relationship Id="rId71" Type="http://schemas.openxmlformats.org/officeDocument/2006/relationships/slide" Target="slides/slide59.xml"/><Relationship Id="rId2" Type="http://schemas.openxmlformats.org/officeDocument/2006/relationships/slideMaster" Target="slideMasters/slideMaster2.xml"/><Relationship Id="rId29" Type="http://schemas.openxmlformats.org/officeDocument/2006/relationships/slide" Target="slides/slide17.xml"/><Relationship Id="rId24" Type="http://schemas.openxmlformats.org/officeDocument/2006/relationships/slide" Target="slides/slide12.xml"/><Relationship Id="rId40" Type="http://schemas.openxmlformats.org/officeDocument/2006/relationships/slide" Target="slides/slide28.xml"/><Relationship Id="rId45" Type="http://schemas.openxmlformats.org/officeDocument/2006/relationships/slide" Target="slides/slide33.xml"/><Relationship Id="rId66"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1554" name="Rectangle 1">
            <a:extLst>
              <a:ext uri="{FF2B5EF4-FFF2-40B4-BE49-F238E27FC236}">
                <a16:creationId xmlns:a16="http://schemas.microsoft.com/office/drawing/2014/main" id="{4DE30AE4-E302-4387-A05D-608E2947BBDF}"/>
              </a:ext>
            </a:extLst>
          </p:cNvPr>
          <p:cNvSpPr>
            <a:spLocks noGrp="1" noRot="1" noChangeAspect="1"/>
          </p:cNvSpPr>
          <p:nvPr>
            <p:ph type="sldImg" idx="2"/>
          </p:nvPr>
        </p:nvSpPr>
        <p:spPr bwMode="auto">
          <a:xfrm>
            <a:off x="1143000" y="685800"/>
            <a:ext cx="45720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29698" name="Rectangle 2">
            <a:extLst>
              <a:ext uri="{FF2B5EF4-FFF2-40B4-BE49-F238E27FC236}">
                <a16:creationId xmlns:a16="http://schemas.microsoft.com/office/drawing/2014/main" id="{B668B950-52B1-4EAB-8162-9E577868DBA6}"/>
              </a:ext>
            </a:extLst>
          </p:cNvPr>
          <p:cNvSpPr>
            <a:spLocks noGrp="1"/>
          </p:cNvSpPr>
          <p:nvPr>
            <p:ph type="body" sz="quarter" idx="3"/>
          </p:nvPr>
        </p:nvSpPr>
        <p:spPr bwMode="auto">
          <a:xfrm>
            <a:off x="914400" y="4343400"/>
            <a:ext cx="5029200" cy="4114800"/>
          </a:xfrm>
          <a:prstGeom prst="rect">
            <a:avLst/>
          </a:prstGeom>
          <a:noFill/>
          <a:ln>
            <a:noFill/>
          </a:ln>
          <a:effectLst/>
          <a:extLst>
            <a:ext uri="{FAA26D3D-D897-4be2-8F04-BA451C77F1D7}">
              <ma14:placeholderFlag xmlns:ma14="http://schemas.microsoft.com/office/mac/drawingml/2011/main" xmlns="" val="1"/>
            </a:ext>
            <a:ext uri="{909E8E84-426E-40dd-AFC4-6F175D3DCCD1}"/>
            <a:ext uri="{91240B29-F687-4f45-9708-019B960494DF}"/>
            <a:ext uri="{AF507438-7753-43e0-B8FC-AC1667EBCBE1}"/>
          </a:extLst>
        </p:spPr>
        <p:txBody>
          <a:bodyPr vert="horz" wrap="square" lIns="91440" tIns="45720" rIns="91440" bIns="45720" numCol="1" anchor="t" anchorCtr="0" compatLnSpc="1">
            <a:prstTxWarp prst="textNoShape">
              <a:avLst/>
            </a:prstTxWarp>
          </a:bodyPr>
          <a:lstStyle/>
          <a:p>
            <a:pPr lvl="0"/>
            <a:r>
              <a:rPr lang="en-US" noProof="0">
                <a:sym typeface="Lucida Grande" charset="0"/>
              </a:rPr>
              <a:t>Click to edit Master text styles</a:t>
            </a:r>
          </a:p>
          <a:p>
            <a:pPr lvl="1"/>
            <a:r>
              <a:rPr lang="en-US" noProof="0">
                <a:sym typeface="Lucida Grande" charset="0"/>
              </a:rPr>
              <a:t>Second level</a:t>
            </a:r>
          </a:p>
          <a:p>
            <a:pPr lvl="2"/>
            <a:r>
              <a:rPr lang="en-US" noProof="0">
                <a:sym typeface="Lucida Grande" charset="0"/>
              </a:rPr>
              <a:t>Third level</a:t>
            </a:r>
          </a:p>
          <a:p>
            <a:pPr lvl="3"/>
            <a:r>
              <a:rPr lang="en-US" noProof="0">
                <a:sym typeface="Lucida Grande" charset="0"/>
              </a:rPr>
              <a:t>Fourth level</a:t>
            </a:r>
          </a:p>
          <a:p>
            <a:pPr lvl="4"/>
            <a:r>
              <a:rPr lang="en-US" noProof="0">
                <a:sym typeface="Lucida Grande" charset="0"/>
              </a:rPr>
              <a:t>Fifth level</a:t>
            </a:r>
          </a:p>
        </p:txBody>
      </p:sp>
    </p:spTree>
    <p:extLst>
      <p:ext uri="{BB962C8B-B14F-4D97-AF65-F5344CB8AC3E}">
        <p14:creationId xmlns:p14="http://schemas.microsoft.com/office/powerpoint/2010/main" val="2089521640"/>
      </p:ext>
    </p:extLst>
  </p:cSld>
  <p:clrMap bg1="lt1" tx1="dk1" bg2="lt2" tx2="dk2" accent1="accent1" accent2="accent2" accent3="accent3" accent4="accent4" accent5="accent5" accent6="accent6" hlink="hlink" folHlink="folHlink"/>
  <p:notesStyle>
    <a:lvl1pPr algn="l" defTabSz="584200" rtl="0" eaLnBrk="0" fontAlgn="base" hangingPunct="0">
      <a:spcBef>
        <a:spcPct val="0"/>
      </a:spcBef>
      <a:spcAft>
        <a:spcPct val="0"/>
      </a:spcAft>
      <a:defRPr sz="2200" kern="1200">
        <a:solidFill>
          <a:srgbClr val="000000"/>
        </a:solidFill>
        <a:latin typeface="Lucida Grande" charset="0"/>
        <a:ea typeface="ＭＳ Ｐゴシック" charset="0"/>
        <a:cs typeface="Lucida Grande" charset="0"/>
        <a:sym typeface="Lucida Grande" charset="0"/>
      </a:defRPr>
    </a:lvl1pPr>
    <a:lvl2pPr marL="228600" algn="l" defTabSz="584200" rtl="0" eaLnBrk="0" fontAlgn="base" hangingPunct="0">
      <a:spcBef>
        <a:spcPct val="0"/>
      </a:spcBef>
      <a:spcAft>
        <a:spcPct val="0"/>
      </a:spcAft>
      <a:defRPr sz="2200" kern="1200">
        <a:solidFill>
          <a:srgbClr val="000000"/>
        </a:solidFill>
        <a:latin typeface="Lucida Grande" charset="0"/>
        <a:ea typeface="Lucida Grande" charset="0"/>
        <a:cs typeface="Lucida Grande" charset="0"/>
        <a:sym typeface="Lucida Grande" charset="0"/>
      </a:defRPr>
    </a:lvl2pPr>
    <a:lvl3pPr marL="457200" algn="l" defTabSz="584200" rtl="0" eaLnBrk="0" fontAlgn="base" hangingPunct="0">
      <a:spcBef>
        <a:spcPct val="0"/>
      </a:spcBef>
      <a:spcAft>
        <a:spcPct val="0"/>
      </a:spcAft>
      <a:defRPr sz="2200" kern="1200">
        <a:solidFill>
          <a:srgbClr val="000000"/>
        </a:solidFill>
        <a:latin typeface="Lucida Grande" charset="0"/>
        <a:ea typeface="Lucida Grande" charset="0"/>
        <a:cs typeface="Lucida Grande" charset="0"/>
        <a:sym typeface="Lucida Grande" charset="0"/>
      </a:defRPr>
    </a:lvl3pPr>
    <a:lvl4pPr marL="685800" algn="l" defTabSz="584200" rtl="0" eaLnBrk="0" fontAlgn="base" hangingPunct="0">
      <a:spcBef>
        <a:spcPct val="0"/>
      </a:spcBef>
      <a:spcAft>
        <a:spcPct val="0"/>
      </a:spcAft>
      <a:defRPr sz="2200" kern="1200">
        <a:solidFill>
          <a:srgbClr val="000000"/>
        </a:solidFill>
        <a:latin typeface="Lucida Grande" charset="0"/>
        <a:ea typeface="Lucida Grande" charset="0"/>
        <a:cs typeface="Lucida Grande" charset="0"/>
        <a:sym typeface="Lucida Grande" charset="0"/>
      </a:defRPr>
    </a:lvl4pPr>
    <a:lvl5pPr marL="914400" algn="l" defTabSz="584200" rtl="0" eaLnBrk="0" fontAlgn="base" hangingPunct="0">
      <a:spcBef>
        <a:spcPct val="0"/>
      </a:spcBef>
      <a:spcAft>
        <a:spcPct val="0"/>
      </a:spcAft>
      <a:defRPr sz="2200" kern="1200">
        <a:solidFill>
          <a:srgbClr val="000000"/>
        </a:solidFill>
        <a:latin typeface="Lucida Grande" charset="0"/>
        <a:ea typeface="Lucida Grande" charset="0"/>
        <a:cs typeface="Lucida Grande" charset="0"/>
        <a:sym typeface="Lucida Grande" charset="0"/>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extension.oregonstate.edu/mg/botany/glossary.html"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extension.oregonstate.edu/mg/botany/glossary.html"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robinsonlibrary.com/science/botany/anatomy/flowerparts.htm" TargetMode="External"/><Relationship Id="rId5" Type="http://schemas.openxmlformats.org/officeDocument/2006/relationships/hyperlink" Target="http://robinsonlibrary.com/science/botany/anatomy/leaves.htm" TargetMode="External"/><Relationship Id="rId4" Type="http://schemas.openxmlformats.org/officeDocument/2006/relationships/hyperlink" Target="http://robinsonlibrary.com/agriculture/plant/vegetables/cabbage.htm"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extension.oregonstate.edu/mg/botany/glossary.html"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5" name="Rectangle 1">
            <a:extLst>
              <a:ext uri="{FF2B5EF4-FFF2-40B4-BE49-F238E27FC236}">
                <a16:creationId xmlns:a16="http://schemas.microsoft.com/office/drawing/2014/main" id="{D0726E04-A362-44D4-8255-40F43345E6A2}"/>
              </a:ext>
            </a:extLst>
          </p:cNvPr>
          <p:cNvSpPr>
            <a:spLocks noGrp="1" noRot="1" noChangeAspect="1" noChangeArrowheads="1" noTextEdit="1"/>
          </p:cNvSpPr>
          <p:nvPr>
            <p:ph type="sldImg"/>
          </p:nvPr>
        </p:nvSpPr>
        <p:spPr/>
      </p:sp>
      <p:sp>
        <p:nvSpPr>
          <p:cNvPr id="154626" name="Rectangle 2">
            <a:extLst>
              <a:ext uri="{FF2B5EF4-FFF2-40B4-BE49-F238E27FC236}">
                <a16:creationId xmlns:a16="http://schemas.microsoft.com/office/drawing/2014/main" id="{72B98F22-5340-4550-8352-2C2578FC1AF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65088" defTabSz="1295400" eaLnBrk="1">
              <a:spcBef>
                <a:spcPts val="500"/>
              </a:spcBef>
              <a:buClr>
                <a:srgbClr val="000000"/>
              </a:buClr>
              <a:buFont typeface="Times Roman" charset="0"/>
              <a:buNone/>
            </a:pPr>
            <a:r>
              <a:rPr lang="en-US" altLang="en-US" sz="1600">
                <a:latin typeface="Times Roman" charset="0"/>
                <a:ea typeface="ＭＳ Ｐゴシック" panose="020B0600070205080204" pitchFamily="34" charset="-128"/>
                <a:sym typeface="Times Roman" charset="0"/>
              </a:rPr>
              <a:t>Community clubs are for youth age 9 – 18.  Clubs will meet once a month for the business meeting in which club members will decide how they will participate in community service, fieldtrips, fundraising, and any other club activities.  After the business meeting, members will participate in an educational program and then recreation or refreshments.  Each 4-H</a:t>
            </a:r>
            <a:r>
              <a:rPr lang="ja-JP" altLang="en-US" sz="1600">
                <a:latin typeface="Times Roman" charset="0"/>
                <a:ea typeface="ＭＳ Ｐゴシック" panose="020B0600070205080204" pitchFamily="34" charset="-128"/>
                <a:sym typeface="Times Roman" charset="0"/>
              </a:rPr>
              <a:t>’</a:t>
            </a:r>
            <a:r>
              <a:rPr lang="en-US" altLang="ja-JP" sz="1600">
                <a:latin typeface="Times Roman" charset="0"/>
                <a:ea typeface="ＭＳ Ｐゴシック" panose="020B0600070205080204" pitchFamily="34" charset="-128"/>
                <a:sym typeface="Times Roman" charset="0"/>
              </a:rPr>
              <a:t>er is required to complete one project which is defined as six hours of learning experiences.  Most community clubs will break up into smaller project groups to provide youth the opportunity to explore the subjects that interest them.  Project groups will often meet once a month for a shorter period of time.  Some examples of projects offered are cooking, gardening, technology, performing arts, fishing, and photography.  But in 4-H the possibilities are endless.  </a:t>
            </a:r>
          </a:p>
          <a:p>
            <a:pPr marL="65088" defTabSz="1295400" eaLnBrk="1">
              <a:spcBef>
                <a:spcPts val="600"/>
              </a:spcBef>
              <a:buClr>
                <a:srgbClr val="919191"/>
              </a:buClr>
              <a:buFont typeface="Comic Sans MS" panose="030F0702030302020204" pitchFamily="66" charset="0"/>
              <a:buNone/>
            </a:pPr>
            <a:endParaRPr lang="en-US" altLang="en-US" sz="1600">
              <a:solidFill>
                <a:srgbClr val="919191"/>
              </a:solidFill>
              <a:latin typeface="Comic Sans MS" panose="030F0702030302020204" pitchFamily="66" charset="0"/>
              <a:ea typeface="ＭＳ Ｐゴシック" panose="020B0600070205080204" pitchFamily="34" charset="-128"/>
              <a:sym typeface="Comic Sans MS" panose="030F0702030302020204" pitchFamily="66" charset="0"/>
            </a:endParaRPr>
          </a:p>
          <a:p>
            <a:pPr marL="65088" defTabSz="1295400" eaLnBrk="1">
              <a:spcBef>
                <a:spcPts val="600"/>
              </a:spcBef>
              <a:buClr>
                <a:srgbClr val="919191"/>
              </a:buClr>
              <a:buFont typeface="Comic Sans MS" panose="030F0702030302020204" pitchFamily="66" charset="0"/>
              <a:buNone/>
            </a:pPr>
            <a:r>
              <a:rPr lang="en-US" altLang="en-US" sz="1600">
                <a:solidFill>
                  <a:srgbClr val="919191"/>
                </a:solidFill>
                <a:latin typeface="Comic Sans MS" panose="030F0702030302020204" pitchFamily="66" charset="0"/>
                <a:ea typeface="ＭＳ Ｐゴシック" panose="020B0600070205080204" pitchFamily="34" charset="-128"/>
                <a:sym typeface="Comic Sans MS" panose="030F0702030302020204" pitchFamily="66" charset="0"/>
              </a:rPr>
              <a:t>Slide provided by Lenah Nguyen, 4-H Youth Development Extension Agent for Fairfax County.</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790124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3" name="Rectangle 1">
            <a:extLst>
              <a:ext uri="{FF2B5EF4-FFF2-40B4-BE49-F238E27FC236}">
                <a16:creationId xmlns:a16="http://schemas.microsoft.com/office/drawing/2014/main" id="{A4391169-F422-4418-85F9-962CEFC053F6}"/>
              </a:ext>
            </a:extLst>
          </p:cNvPr>
          <p:cNvSpPr>
            <a:spLocks noGrp="1" noRot="1" noChangeAspect="1" noChangeArrowheads="1" noTextEdit="1"/>
          </p:cNvSpPr>
          <p:nvPr>
            <p:ph type="sldImg"/>
          </p:nvPr>
        </p:nvSpPr>
        <p:spPr/>
      </p:sp>
      <p:sp>
        <p:nvSpPr>
          <p:cNvPr id="156674" name="Rectangle 2">
            <a:extLst>
              <a:ext uri="{FF2B5EF4-FFF2-40B4-BE49-F238E27FC236}">
                <a16:creationId xmlns:a16="http://schemas.microsoft.com/office/drawing/2014/main" id="{7DEADFE5-D526-464D-93EF-1D214364712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65088" defTabSz="1295400" eaLnBrk="1">
              <a:spcBef>
                <a:spcPts val="500"/>
              </a:spcBef>
              <a:buClr>
                <a:srgbClr val="000000"/>
              </a:buClr>
              <a:buFont typeface="Times Roman" charset="0"/>
              <a:buNone/>
            </a:pPr>
            <a:r>
              <a:rPr lang="en-US" altLang="en-US" sz="1600">
                <a:latin typeface="Times Roman" charset="0"/>
                <a:ea typeface="ＭＳ Ｐゴシック" panose="020B0600070205080204" pitchFamily="34" charset="-128"/>
                <a:sym typeface="Times Roman" charset="0"/>
              </a:rPr>
              <a:t>Project clubs are also for youth age 9 – 18.  They also have monthly business meetings that allow members to take on leadership positions and decide their future activities.  The difference between a community club and a project club is that project clubs focus only on one subject.  Some of the project clubs that you see here are the Vet Science, Hoofers and Heifers Livestock, Krazy for K-9</a:t>
            </a:r>
            <a:r>
              <a:rPr lang="ja-JP" altLang="en-US" sz="1600">
                <a:latin typeface="Times Roman" charset="0"/>
                <a:ea typeface="ＭＳ Ｐゴシック" panose="020B0600070205080204" pitchFamily="34" charset="-128"/>
                <a:sym typeface="Times Roman" charset="0"/>
              </a:rPr>
              <a:t>’</a:t>
            </a:r>
            <a:r>
              <a:rPr lang="en-US" altLang="ja-JP" sz="1600">
                <a:latin typeface="Times Roman" charset="0"/>
                <a:ea typeface="ＭＳ Ｐゴシック" panose="020B0600070205080204" pitchFamily="34" charset="-128"/>
                <a:sym typeface="Times Roman" charset="0"/>
              </a:rPr>
              <a:t>s Dog Training, and Hampton Horse Feathers clubs.  </a:t>
            </a:r>
          </a:p>
          <a:p>
            <a:pPr marL="65088" defTabSz="1295400" eaLnBrk="1">
              <a:spcBef>
                <a:spcPts val="600"/>
              </a:spcBef>
              <a:buClr>
                <a:srgbClr val="919191"/>
              </a:buClr>
              <a:buFont typeface="Comic Sans MS" panose="030F0702030302020204" pitchFamily="66" charset="0"/>
              <a:buNone/>
            </a:pPr>
            <a:endParaRPr lang="en-US" altLang="en-US" sz="1600">
              <a:solidFill>
                <a:srgbClr val="919191"/>
              </a:solidFill>
              <a:latin typeface="Comic Sans MS" panose="030F0702030302020204" pitchFamily="66" charset="0"/>
              <a:ea typeface="ＭＳ Ｐゴシック" panose="020B0600070205080204" pitchFamily="34" charset="-128"/>
              <a:sym typeface="Comic Sans MS" panose="030F0702030302020204" pitchFamily="66" charset="0"/>
            </a:endParaRPr>
          </a:p>
          <a:p>
            <a:pPr marL="65088" defTabSz="1295400" eaLnBrk="1">
              <a:spcBef>
                <a:spcPts val="600"/>
              </a:spcBef>
              <a:buClr>
                <a:srgbClr val="919191"/>
              </a:buClr>
              <a:buFont typeface="Comic Sans MS" panose="030F0702030302020204" pitchFamily="66" charset="0"/>
              <a:buNone/>
            </a:pPr>
            <a:r>
              <a:rPr lang="en-US" altLang="en-US" sz="1600">
                <a:solidFill>
                  <a:srgbClr val="919191"/>
                </a:solidFill>
                <a:latin typeface="Comic Sans MS" panose="030F0702030302020204" pitchFamily="66" charset="0"/>
                <a:ea typeface="ＭＳ Ｐゴシック" panose="020B0600070205080204" pitchFamily="34" charset="-128"/>
                <a:sym typeface="Comic Sans MS" panose="030F0702030302020204" pitchFamily="66" charset="0"/>
              </a:rPr>
              <a:t>Slide provided by Lenah Nguyen, 4-H Youth Development Extension Agent for Fairfax County.</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1724174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1" name="Rectangle 1">
            <a:extLst>
              <a:ext uri="{FF2B5EF4-FFF2-40B4-BE49-F238E27FC236}">
                <a16:creationId xmlns:a16="http://schemas.microsoft.com/office/drawing/2014/main" id="{043FD576-DE9A-468E-A516-F031393F223C}"/>
              </a:ext>
            </a:extLst>
          </p:cNvPr>
          <p:cNvSpPr>
            <a:spLocks noGrp="1" noRot="1" noChangeAspect="1" noChangeArrowheads="1" noTextEdit="1"/>
          </p:cNvSpPr>
          <p:nvPr>
            <p:ph type="sldImg"/>
          </p:nvPr>
        </p:nvSpPr>
        <p:spPr/>
      </p:sp>
      <p:sp>
        <p:nvSpPr>
          <p:cNvPr id="158722" name="Rectangle 2">
            <a:extLst>
              <a:ext uri="{FF2B5EF4-FFF2-40B4-BE49-F238E27FC236}">
                <a16:creationId xmlns:a16="http://schemas.microsoft.com/office/drawing/2014/main" id="{CC4C707D-E233-4EDC-806C-8EF7776B6E0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714375" defTabSz="1295400" eaLnBrk="1">
              <a:spcBef>
                <a:spcPts val="500"/>
              </a:spcBef>
              <a:buClr>
                <a:srgbClr val="000000"/>
              </a:buClr>
              <a:buFont typeface="Times Roman" charset="0"/>
              <a:buNone/>
            </a:pPr>
            <a:r>
              <a:rPr lang="en-US" altLang="en-US" sz="1600">
                <a:latin typeface="Times Roman" charset="0"/>
                <a:ea typeface="ＭＳ Ｐゴシック" panose="020B0600070205080204" pitchFamily="34" charset="-128"/>
                <a:sym typeface="Times Roman" charset="0"/>
              </a:rPr>
              <a:t>Held the first weekend in August.  Youth and adults can submit exhibits for judging in 18 departments including dogs, foods and nutrition, arts, crafts, and woodworking, and many more. Youth serve in leadership roles on the Fair Board to plan and implement the Fair.  Visit www.4hfairfax.org from more information on the fair.  </a:t>
            </a:r>
          </a:p>
          <a:p>
            <a:pPr marL="714375" defTabSz="1295400" eaLnBrk="1">
              <a:spcBef>
                <a:spcPts val="600"/>
              </a:spcBef>
              <a:buClr>
                <a:srgbClr val="919191"/>
              </a:buClr>
              <a:buFont typeface="Comic Sans MS" panose="030F0702030302020204" pitchFamily="66" charset="0"/>
              <a:buNone/>
            </a:pPr>
            <a:endParaRPr lang="en-US" altLang="en-US" sz="1600">
              <a:solidFill>
                <a:srgbClr val="919191"/>
              </a:solidFill>
              <a:latin typeface="Comic Sans MS" panose="030F0702030302020204" pitchFamily="66" charset="0"/>
              <a:ea typeface="ＭＳ Ｐゴシック" panose="020B0600070205080204" pitchFamily="34" charset="-128"/>
              <a:sym typeface="Comic Sans MS" panose="030F0702030302020204" pitchFamily="66" charset="0"/>
            </a:endParaRPr>
          </a:p>
          <a:p>
            <a:pPr marL="714375" defTabSz="1295400" eaLnBrk="1">
              <a:spcBef>
                <a:spcPts val="600"/>
              </a:spcBef>
              <a:buClr>
                <a:srgbClr val="919191"/>
              </a:buClr>
              <a:buFont typeface="Comic Sans MS" panose="030F0702030302020204" pitchFamily="66" charset="0"/>
              <a:buNone/>
            </a:pPr>
            <a:r>
              <a:rPr lang="en-US" altLang="en-US" sz="1600">
                <a:solidFill>
                  <a:srgbClr val="919191"/>
                </a:solidFill>
                <a:latin typeface="Comic Sans MS" panose="030F0702030302020204" pitchFamily="66" charset="0"/>
                <a:ea typeface="ＭＳ Ｐゴシック" panose="020B0600070205080204" pitchFamily="34" charset="-128"/>
                <a:sym typeface="Comic Sans MS" panose="030F0702030302020204" pitchFamily="66" charset="0"/>
              </a:rPr>
              <a:t>Slide provided by Lenah Nguyen, 4-H Youth Development Extension Agent for Fairfax County.</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55177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69" name="Rectangle 1">
            <a:extLst>
              <a:ext uri="{FF2B5EF4-FFF2-40B4-BE49-F238E27FC236}">
                <a16:creationId xmlns:a16="http://schemas.microsoft.com/office/drawing/2014/main" id="{3757D2AF-9065-4CB8-9D6C-3CFC1D468413}"/>
              </a:ext>
            </a:extLst>
          </p:cNvPr>
          <p:cNvSpPr>
            <a:spLocks noGrp="1" noRot="1" noChangeAspect="1" noChangeArrowheads="1" noTextEdit="1"/>
          </p:cNvSpPr>
          <p:nvPr>
            <p:ph type="sldImg"/>
          </p:nvPr>
        </p:nvSpPr>
        <p:spPr/>
      </p:sp>
      <p:sp>
        <p:nvSpPr>
          <p:cNvPr id="160770" name="Rectangle 2">
            <a:extLst>
              <a:ext uri="{FF2B5EF4-FFF2-40B4-BE49-F238E27FC236}">
                <a16:creationId xmlns:a16="http://schemas.microsoft.com/office/drawing/2014/main" id="{AA26A862-34E2-43FB-AA87-11B1D799B35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65088" defTabSz="1295400" eaLnBrk="1">
              <a:spcBef>
                <a:spcPts val="500"/>
              </a:spcBef>
              <a:buClr>
                <a:srgbClr val="000000"/>
              </a:buClr>
              <a:buFont typeface="Times Roman" charset="0"/>
              <a:buNone/>
            </a:pPr>
            <a:r>
              <a:rPr lang="en-US" altLang="en-US" sz="1600">
                <a:latin typeface="Times Roman" charset="0"/>
                <a:ea typeface="ＭＳ Ｐゴシック" panose="020B0600070205080204" pitchFamily="34" charset="-128"/>
                <a:sym typeface="Times Roman" charset="0"/>
              </a:rPr>
              <a:t>4-H camp is a sleep away camp held at the Northern Virginia 4-H Center in Front Royal Virginia.  Participants can choose from about 20 different classes to take throughout the week.  Classes include archery, rifelry, canoeing, ropes courses, swimming, and horsemanship.  There are also evening and afternoon programs relating to the theme chosen for the week.  </a:t>
            </a:r>
          </a:p>
          <a:p>
            <a:pPr marL="65088" defTabSz="1295400" eaLnBrk="1">
              <a:spcBef>
                <a:spcPts val="600"/>
              </a:spcBef>
              <a:buClr>
                <a:srgbClr val="919191"/>
              </a:buClr>
              <a:buFont typeface="Comic Sans MS" panose="030F0702030302020204" pitchFamily="66" charset="0"/>
              <a:buNone/>
            </a:pPr>
            <a:endParaRPr lang="en-US" altLang="en-US" sz="1600">
              <a:solidFill>
                <a:srgbClr val="919191"/>
              </a:solidFill>
              <a:latin typeface="Comic Sans MS" panose="030F0702030302020204" pitchFamily="66" charset="0"/>
              <a:ea typeface="ＭＳ Ｐゴシック" panose="020B0600070205080204" pitchFamily="34" charset="-128"/>
              <a:sym typeface="Comic Sans MS" panose="030F0702030302020204" pitchFamily="66" charset="0"/>
            </a:endParaRPr>
          </a:p>
          <a:p>
            <a:pPr marL="65088" defTabSz="1295400" eaLnBrk="1">
              <a:spcBef>
                <a:spcPts val="600"/>
              </a:spcBef>
              <a:buClr>
                <a:srgbClr val="919191"/>
              </a:buClr>
              <a:buFont typeface="Comic Sans MS" panose="030F0702030302020204" pitchFamily="66" charset="0"/>
              <a:buNone/>
            </a:pPr>
            <a:r>
              <a:rPr lang="en-US" altLang="en-US" sz="1600">
                <a:solidFill>
                  <a:srgbClr val="919191"/>
                </a:solidFill>
                <a:latin typeface="Comic Sans MS" panose="030F0702030302020204" pitchFamily="66" charset="0"/>
                <a:ea typeface="ＭＳ Ｐゴシック" panose="020B0600070205080204" pitchFamily="34" charset="-128"/>
                <a:sym typeface="Comic Sans MS" panose="030F0702030302020204" pitchFamily="66" charset="0"/>
              </a:rPr>
              <a:t>Slide provided by Lenah Nguyen, 4-H Youth Development Extension Agent for Fairfax County.</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18101184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7" name="Rectangle 1">
            <a:extLst>
              <a:ext uri="{FF2B5EF4-FFF2-40B4-BE49-F238E27FC236}">
                <a16:creationId xmlns:a16="http://schemas.microsoft.com/office/drawing/2014/main" id="{68616135-896F-42DE-BEF1-C6FD5FEF833B}"/>
              </a:ext>
            </a:extLst>
          </p:cNvPr>
          <p:cNvSpPr>
            <a:spLocks noGrp="1" noRot="1" noChangeAspect="1" noChangeArrowheads="1" noTextEdit="1"/>
          </p:cNvSpPr>
          <p:nvPr>
            <p:ph type="sldImg"/>
          </p:nvPr>
        </p:nvSpPr>
        <p:spPr/>
      </p:sp>
      <p:sp>
        <p:nvSpPr>
          <p:cNvPr id="162818" name="Rectangle 2">
            <a:extLst>
              <a:ext uri="{FF2B5EF4-FFF2-40B4-BE49-F238E27FC236}">
                <a16:creationId xmlns:a16="http://schemas.microsoft.com/office/drawing/2014/main" id="{3177669A-8617-4D26-846F-1D0EB9CFDE9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65088" defTabSz="1295400" eaLnBrk="1">
              <a:spcBef>
                <a:spcPts val="600"/>
              </a:spcBef>
              <a:buClr>
                <a:srgbClr val="919191"/>
              </a:buClr>
              <a:buFont typeface="Comic Sans MS" panose="030F0702030302020204" pitchFamily="66" charset="0"/>
              <a:buNone/>
            </a:pPr>
            <a:r>
              <a:rPr lang="en-US" altLang="en-US" sz="1600">
                <a:solidFill>
                  <a:srgbClr val="919191"/>
                </a:solidFill>
                <a:latin typeface="Comic Sans MS" panose="030F0702030302020204" pitchFamily="66" charset="0"/>
                <a:ea typeface="ＭＳ Ｐゴシック" panose="020B0600070205080204" pitchFamily="34" charset="-128"/>
                <a:sym typeface="Comic Sans MS" panose="030F0702030302020204" pitchFamily="66" charset="0"/>
              </a:rPr>
              <a:t>Slide provided by Lenah Nguyen, 4-H Youth Development Extension Agent for Fairfax County.</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14082020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5" name="Slide Image Placeholder 1">
            <a:extLst>
              <a:ext uri="{FF2B5EF4-FFF2-40B4-BE49-F238E27FC236}">
                <a16:creationId xmlns:a16="http://schemas.microsoft.com/office/drawing/2014/main" id="{DEB16F27-7CD5-4201-B4C0-AB92AE789C4A}"/>
              </a:ext>
            </a:extLst>
          </p:cNvPr>
          <p:cNvSpPr>
            <a:spLocks noGrp="1" noRot="1" noChangeAspect="1" noTextEdit="1"/>
          </p:cNvSpPr>
          <p:nvPr>
            <p:ph type="sldImg"/>
          </p:nvPr>
        </p:nvSpPr>
        <p:spPr/>
      </p:sp>
      <p:sp>
        <p:nvSpPr>
          <p:cNvPr id="164866" name="Notes Placeholder 2">
            <a:extLst>
              <a:ext uri="{FF2B5EF4-FFF2-40B4-BE49-F238E27FC236}">
                <a16:creationId xmlns:a16="http://schemas.microsoft.com/office/drawing/2014/main" id="{D5FC2B20-8DB9-4936-92D3-669125D98AE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a:r>
              <a:rPr lang="en-US" altLang="en-US">
                <a:ea typeface="ＭＳ Ｐゴシック" panose="020B0600070205080204" pitchFamily="34" charset="-128"/>
              </a:rPr>
              <a:t>They give us food, clothing (cotton), shelter, furniture, medicines, etc.</a:t>
            </a:r>
          </a:p>
        </p:txBody>
      </p:sp>
    </p:spTree>
    <p:extLst>
      <p:ext uri="{BB962C8B-B14F-4D97-AF65-F5344CB8AC3E}">
        <p14:creationId xmlns:p14="http://schemas.microsoft.com/office/powerpoint/2010/main" val="2347992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7" name="Rectangle 1">
            <a:extLst>
              <a:ext uri="{FF2B5EF4-FFF2-40B4-BE49-F238E27FC236}">
                <a16:creationId xmlns:a16="http://schemas.microsoft.com/office/drawing/2014/main" id="{CFF57B09-618C-4707-91C5-68956797D9AB}"/>
              </a:ext>
            </a:extLst>
          </p:cNvPr>
          <p:cNvSpPr>
            <a:spLocks noGrp="1" noRot="1" noChangeAspect="1" noChangeArrowheads="1" noTextEdit="1"/>
          </p:cNvSpPr>
          <p:nvPr>
            <p:ph type="sldImg"/>
          </p:nvPr>
        </p:nvSpPr>
        <p:spPr/>
      </p:sp>
      <p:sp>
        <p:nvSpPr>
          <p:cNvPr id="167938" name="Rectangle 2">
            <a:extLst>
              <a:ext uri="{FF2B5EF4-FFF2-40B4-BE49-F238E27FC236}">
                <a16:creationId xmlns:a16="http://schemas.microsoft.com/office/drawing/2014/main" id="{259A72C0-733E-4219-AE8B-F4B7D3955DB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14400" eaLnBrk="1"/>
            <a:r>
              <a:rPr lang="en-US" altLang="en-US" sz="1200">
                <a:latin typeface="Trebuchet MS" panose="020B0603020202020204" pitchFamily="34" charset="0"/>
                <a:ea typeface="ＭＳ Ｐゴシック" panose="020B0600070205080204" pitchFamily="34" charset="-128"/>
                <a:sym typeface="Trebuchet MS" panose="020B0603020202020204" pitchFamily="34" charset="0"/>
              </a:rPr>
              <a:t>Source:  http://www.google.com/imgres?imgurl=http://its.guilford.k12.nc.us/webquests/plantquest/parts.gif&amp;imgrefurl=http://its.guilford.k12.nc.us/webquests/plantquest/parts.htm&amp;usg=__j9IDluQO6CtFX_iH7YBNpNHrKn0=&amp;h=576&amp;w=432&amp;sz=28&amp;hl=en&amp;start=0&amp;zoom=1&amp;tbnid=sDKXqJf9pwUWYM:&amp;tbnh=157&amp;tbnw=118&amp;prev=/images%3Fq%3Dparts%2Bof%2Ba%2Bplant%2Bdiagram%26um%3D1%26hl%3Den%26biw%3D1440%26bih%3D649%26tbs%3Disch:1&amp;um=1&amp;itbs=1&amp;iact=hc&amp;vpx=370&amp;vpy=92&amp;dur=71&amp;hovh=259&amp;hovw=194&amp;tx=128&amp;ty=150&amp;ei=HGMuTYfBAsL7lwf6zuWpCQ&amp;oei=HGMuTYfBAsL7lwf6zuWpCQ&amp;esq=1&amp;page=1&amp;ndsp=21&amp;ved=1t:429,r:1,s:0</a:t>
            </a:r>
          </a:p>
          <a:p>
            <a:pPr defTabSz="914400" eaLnBrk="1"/>
            <a:endParaRPr lang="en-US" altLang="en-US" sz="1200">
              <a:latin typeface="Trebuchet MS" panose="020B0603020202020204" pitchFamily="34" charset="0"/>
              <a:ea typeface="ＭＳ Ｐゴシック" panose="020B0600070205080204" pitchFamily="34" charset="-128"/>
              <a:sym typeface="Trebuchet MS" panose="020B0603020202020204" pitchFamily="34" charset="0"/>
            </a:endParaRPr>
          </a:p>
          <a:p>
            <a:pPr defTabSz="914400" eaLnBrk="1"/>
            <a:r>
              <a:rPr lang="en-US" altLang="en-US" sz="1200">
                <a:latin typeface="Trebuchet MS" panose="020B0603020202020204" pitchFamily="34" charset="0"/>
                <a:ea typeface="ＭＳ Ｐゴシック" panose="020B0600070205080204" pitchFamily="34" charset="-128"/>
                <a:sym typeface="Trebuchet MS" panose="020B0603020202020204" pitchFamily="34" charset="0"/>
              </a:rPr>
              <a:t>Image used without permission for educational purposes only.  Source has been noted.</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13436024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5" name="Rectangle 1">
            <a:extLst>
              <a:ext uri="{FF2B5EF4-FFF2-40B4-BE49-F238E27FC236}">
                <a16:creationId xmlns:a16="http://schemas.microsoft.com/office/drawing/2014/main" id="{313DE760-EE58-45DE-85C0-257360007674}"/>
              </a:ext>
            </a:extLst>
          </p:cNvPr>
          <p:cNvSpPr>
            <a:spLocks noGrp="1" noRot="1" noChangeAspect="1" noChangeArrowheads="1" noTextEdit="1"/>
          </p:cNvSpPr>
          <p:nvPr>
            <p:ph type="sldImg"/>
          </p:nvPr>
        </p:nvSpPr>
        <p:spPr/>
      </p:sp>
      <p:sp>
        <p:nvSpPr>
          <p:cNvPr id="169986" name="Rectangle 2">
            <a:extLst>
              <a:ext uri="{FF2B5EF4-FFF2-40B4-BE49-F238E27FC236}">
                <a16:creationId xmlns:a16="http://schemas.microsoft.com/office/drawing/2014/main" id="{FA3D5AB1-41F7-4941-9B6E-4895842548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Source of Root Cross Section diagram:  http://crescentok.com/staff/jaskew/ISR/botzo/class4.htm</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Source of Root Structure Diagram:</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http://extension.oregonstate.edu/mg/botany/roots.html</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The ability of plants to grow and reproduce depends on the soil, from which their roots absorb the water needed for photosynthesis and the mineral elements required for growth and cell functions. </a:t>
            </a:r>
          </a:p>
          <a:p>
            <a:pPr defTabSz="914400" eaLnBrk="1">
              <a:lnSpc>
                <a:spcPct val="80000"/>
              </a:lnSpc>
            </a:pPr>
            <a:endParaRPr lang="en-US" altLang="en-US" sz="700">
              <a:latin typeface="Trebuchet MS" panose="020B0603020202020204" pitchFamily="34" charset="0"/>
              <a:ea typeface="ＭＳ Ｐゴシック" panose="020B0600070205080204" pitchFamily="34" charset="-128"/>
              <a:sym typeface="Trebuchet MS" panose="020B0603020202020204" pitchFamily="34" charset="0"/>
            </a:endParaRP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Image used without permission for educational purposes only.  Source has been noted.</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Roots also anchor the plant in the soil so it can hold itself upright and serve as a storage area for excess food. Roots therefore perform both mechanical and transport functions and contain structural features serving each. </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Water absorption by roots is basically an osmotic process. As roots transport mineral nutrients into their xylem, the solute concentration in the xylem increases. This causes osmosis of water from the soil into the xylem through all layers of cell membranes. </a:t>
            </a:r>
          </a:p>
          <a:p>
            <a:pPr defTabSz="914400" eaLnBrk="1">
              <a:lnSpc>
                <a:spcPct val="80000"/>
              </a:lnSpc>
            </a:pPr>
            <a:r>
              <a:rPr lang="en-US" altLang="en-US" sz="700" b="1">
                <a:latin typeface="Calibri" panose="020F0502020204030204" pitchFamily="34" charset="0"/>
                <a:ea typeface="ＭＳ Ｐゴシック" panose="020B0600070205080204" pitchFamily="34" charset="-128"/>
                <a:sym typeface="Calibri" panose="020F0502020204030204" pitchFamily="34" charset="0"/>
              </a:rPr>
              <a:t>Transpiration pull</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caused by evaporation of water from the leaves, removes water from the root xylem causing water to move into the root from the soil. The removal of water from the root by transpiration pull reduces the water in the root xylem, creating a pressure difference between the soil water and the root xylem that drives inward water flow. </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The structure of roots gives them a rather large surface area to compensate for the slowness of uptake by any one root and provide an adequate total uptake of water. This osmotic absorption mechanism enables plants to take up water from soil that appears to contain no liquid water and cannot be used as a water source by animals. </a:t>
            </a:r>
          </a:p>
          <a:p>
            <a:pPr defTabSz="914400" eaLnBrk="1">
              <a:lnSpc>
                <a:spcPct val="80000"/>
              </a:lnSpc>
            </a:pPr>
            <a:r>
              <a:rPr lang="en-US" altLang="en-US" sz="700">
                <a:latin typeface="Trebuchet MS Bold" panose="020B0703020202020204" pitchFamily="34" charset="0"/>
                <a:ea typeface="ＭＳ Ｐゴシック" panose="020B0600070205080204" pitchFamily="34" charset="-128"/>
                <a:sym typeface="Trebuchet MS Bold" panose="020B0703020202020204" pitchFamily="34" charset="0"/>
              </a:rPr>
              <a:t>Root</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 An absorbing and anchoring organ, usually developed from the embryo radicle and growing downward. </a:t>
            </a:r>
          </a:p>
          <a:p>
            <a:pPr defTabSz="914400" eaLnBrk="1">
              <a:lnSpc>
                <a:spcPct val="80000"/>
              </a:lnSpc>
            </a:pPr>
            <a:r>
              <a:rPr lang="en-US" altLang="en-US" sz="700">
                <a:latin typeface="Trebuchet MS Bold" panose="020B0703020202020204" pitchFamily="34" charset="0"/>
                <a:ea typeface="ＭＳ Ｐゴシック" panose="020B0600070205080204" pitchFamily="34" charset="-128"/>
                <a:sym typeface="Trebuchet MS Bold" panose="020B0703020202020204" pitchFamily="34" charset="0"/>
              </a:rPr>
              <a:t>Root Tissues</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a:t>
            </a:r>
          </a:p>
          <a:p>
            <a:pPr defTabSz="914400" eaLnBrk="1">
              <a:lnSpc>
                <a:spcPct val="80000"/>
              </a:lnSpc>
            </a:pPr>
            <a:r>
              <a:rPr lang="en-US" altLang="en-US" sz="700">
                <a:latin typeface="Trebuchet MS Bold" panose="020B0703020202020204" pitchFamily="34" charset="0"/>
                <a:ea typeface="ＭＳ Ｐゴシック" panose="020B0600070205080204" pitchFamily="34" charset="-128"/>
                <a:sym typeface="Trebuchet MS Bold" panose="020B0703020202020204" pitchFamily="34" charset="0"/>
              </a:rPr>
              <a:t>Vascular tissues:</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a:t>
            </a:r>
          </a:p>
          <a:p>
            <a:pPr marL="457200" lvl="1"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a:t>
            </a:r>
            <a:r>
              <a:rPr lang="en-US" altLang="en-US" sz="700">
                <a:latin typeface="Trebuchet MS Bold" panose="020B0703020202020204" pitchFamily="34" charset="0"/>
                <a:ea typeface="ＭＳ Ｐゴシック" panose="020B0600070205080204" pitchFamily="34" charset="-128"/>
                <a:sym typeface="Trebuchet MS Bold" panose="020B0703020202020204" pitchFamily="34" charset="0"/>
              </a:rPr>
              <a:t>Xylem</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 water-conducting tissue. The term "xylem" comes from the Greek </a:t>
            </a:r>
            <a:r>
              <a:rPr lang="en-US" altLang="en-US" sz="700" i="1">
                <a:latin typeface="Trebuchet MS" panose="020B0603020202020204" pitchFamily="34" charset="0"/>
                <a:ea typeface="ＭＳ Ｐゴシック" panose="020B0600070205080204" pitchFamily="34" charset="-128"/>
                <a:sym typeface="Trebuchet MS" panose="020B0603020202020204" pitchFamily="34" charset="0"/>
              </a:rPr>
              <a:t>xylon</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wood. </a:t>
            </a:r>
            <a:b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b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a:t>
            </a:r>
          </a:p>
          <a:p>
            <a:pPr marL="457200" lvl="1" defTabSz="914400" eaLnBrk="1">
              <a:lnSpc>
                <a:spcPct val="80000"/>
              </a:lnSpc>
            </a:pPr>
            <a:r>
              <a:rPr lang="en-US" altLang="en-US" sz="700">
                <a:latin typeface="Trebuchet MS Bold" panose="020B0703020202020204" pitchFamily="34" charset="0"/>
                <a:ea typeface="ＭＳ Ｐゴシック" panose="020B0600070205080204" pitchFamily="34" charset="-128"/>
                <a:sym typeface="Trebuchet MS Bold" panose="020B0703020202020204" pitchFamily="34" charset="0"/>
              </a:rPr>
              <a:t>Phloem</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 food-conducting tissue. The term "phloem" comes from the Greek </a:t>
            </a:r>
            <a:r>
              <a:rPr lang="en-US" altLang="en-US" sz="700" i="1">
                <a:latin typeface="Trebuchet MS" panose="020B0603020202020204" pitchFamily="34" charset="0"/>
                <a:ea typeface="ＭＳ Ｐゴシック" panose="020B0600070205080204" pitchFamily="34" charset="-128"/>
                <a:sym typeface="Trebuchet MS" panose="020B0603020202020204" pitchFamily="34" charset="0"/>
              </a:rPr>
              <a:t>phloios</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bark. </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a:t>
            </a:r>
          </a:p>
          <a:p>
            <a:pPr defTabSz="914400" eaLnBrk="1">
              <a:lnSpc>
                <a:spcPct val="80000"/>
              </a:lnSpc>
            </a:pPr>
            <a:r>
              <a:rPr lang="en-US" altLang="en-US" sz="700">
                <a:latin typeface="Trebuchet MS Bold" panose="020B0703020202020204" pitchFamily="34" charset="0"/>
                <a:ea typeface="ＭＳ Ｐゴシック" panose="020B0600070205080204" pitchFamily="34" charset="-128"/>
                <a:sym typeface="Trebuchet MS Bold" panose="020B0703020202020204" pitchFamily="34" charset="0"/>
              </a:rPr>
              <a:t>Endodermis</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 the inner layer of the cortex. This selectively permeable layer filters absorbed soil water passing through the cells to the xylem. </a:t>
            </a:r>
            <a:b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b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a:t>
            </a:r>
          </a:p>
          <a:p>
            <a:pPr defTabSz="914400" eaLnBrk="1">
              <a:lnSpc>
                <a:spcPct val="80000"/>
              </a:lnSpc>
            </a:pPr>
            <a:r>
              <a:rPr lang="en-US" altLang="en-US" sz="700">
                <a:latin typeface="Trebuchet MS Bold" panose="020B0703020202020204" pitchFamily="34" charset="0"/>
                <a:ea typeface="ＭＳ Ｐゴシック" panose="020B0600070205080204" pitchFamily="34" charset="-128"/>
                <a:sym typeface="Trebuchet MS Bold" panose="020B0703020202020204" pitchFamily="34" charset="0"/>
              </a:rPr>
              <a:t>Cortex</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 serves as an area for food storage. </a:t>
            </a:r>
            <a:b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b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a:t>
            </a:r>
          </a:p>
          <a:p>
            <a:pPr defTabSz="914400" eaLnBrk="1">
              <a:lnSpc>
                <a:spcPct val="80000"/>
              </a:lnSpc>
            </a:pPr>
            <a:r>
              <a:rPr lang="en-US" altLang="en-US" sz="700">
                <a:latin typeface="Trebuchet MS Bold" panose="020B0703020202020204" pitchFamily="34" charset="0"/>
                <a:ea typeface="ＭＳ Ｐゴシック" panose="020B0600070205080204" pitchFamily="34" charset="-128"/>
                <a:sym typeface="Trebuchet MS Bold" panose="020B0703020202020204" pitchFamily="34" charset="0"/>
              </a:rPr>
              <a:t>Epidermis</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 a single layer of fatty cells serving to protect the cells beneath. </a:t>
            </a:r>
          </a:p>
          <a:p>
            <a:pPr defTabSz="914400" eaLnBrk="1">
              <a:lnSpc>
                <a:spcPct val="80000"/>
              </a:lnSpc>
            </a:pPr>
            <a:endParaRPr lang="en-US" altLang="en-US" sz="700">
              <a:latin typeface="Trebuchet MS" panose="020B0603020202020204" pitchFamily="34" charset="0"/>
              <a:ea typeface="ＭＳ Ｐゴシック" panose="020B0600070205080204" pitchFamily="34" charset="-128"/>
              <a:sym typeface="Trebuchet MS" panose="020B0603020202020204" pitchFamily="34" charset="0"/>
            </a:endParaRPr>
          </a:p>
          <a:p>
            <a:pPr defTabSz="914400" eaLnBrk="1">
              <a:lnSpc>
                <a:spcPct val="80000"/>
              </a:lnSpc>
            </a:pPr>
            <a:endParaRPr lang="en-US" altLang="en-US" sz="700">
              <a:latin typeface="Trebuchet MS" panose="020B0603020202020204" pitchFamily="34" charset="0"/>
              <a:ea typeface="ＭＳ Ｐゴシック" panose="020B0600070205080204" pitchFamily="34" charset="-128"/>
              <a:sym typeface="Trebuchet MS" panose="020B0603020202020204" pitchFamily="34" charset="0"/>
            </a:endParaRP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Internally, there are three major parts of a root (Figure 2):</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The </a:t>
            </a:r>
            <a:r>
              <a:rPr lang="en-US" altLang="en-US" sz="700">
                <a:solidFill>
                  <a:srgbClr val="0000FF"/>
                </a:solidFill>
                <a:latin typeface="Trebuchet MS Bold" panose="020B0703020202020204" pitchFamily="34" charset="0"/>
                <a:ea typeface="ＭＳ Ｐゴシック" panose="020B0600070205080204" pitchFamily="34" charset="-128"/>
                <a:sym typeface="Trebuchet MS Bold" panose="020B0703020202020204" pitchFamily="34" charset="0"/>
                <a:hlinkClick r:id="rId3"/>
              </a:rPr>
              <a:t>meristem</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is at the tip and manufactures new cells; it is an area of cell division and growth. </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Behind the meristem is the </a:t>
            </a:r>
            <a:r>
              <a:rPr lang="en-US" altLang="en-US" sz="700">
                <a:latin typeface="Trebuchet MS Bold" panose="020B0703020202020204" pitchFamily="34" charset="0"/>
                <a:ea typeface="ＭＳ Ｐゴシック" panose="020B0600070205080204" pitchFamily="34" charset="-128"/>
                <a:sym typeface="Trebuchet MS Bold" panose="020B0703020202020204" pitchFamily="34" charset="0"/>
              </a:rPr>
              <a:t>zone of elongation</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In this area, cells increase in size through food and water absorption. As they grow, they push the root through the soil. </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The </a:t>
            </a:r>
            <a:r>
              <a:rPr lang="en-US" altLang="en-US" sz="700">
                <a:latin typeface="Trebuchet MS Bold" panose="020B0703020202020204" pitchFamily="34" charset="0"/>
                <a:ea typeface="ＭＳ Ｐゴシック" panose="020B0600070205080204" pitchFamily="34" charset="-128"/>
                <a:sym typeface="Trebuchet MS Bold" panose="020B0703020202020204" pitchFamily="34" charset="0"/>
              </a:rPr>
              <a:t>zone of maturation</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is directly beneath the stem. Here, cells become specific tissues such as epidermis, cortex, or vascular tissue. </a:t>
            </a:r>
          </a:p>
          <a:p>
            <a:pPr defTabSz="914400" eaLnBrk="1">
              <a:lnSpc>
                <a:spcPct val="80000"/>
              </a:lnSpc>
            </a:pPr>
            <a:endParaRPr lang="en-US" altLang="en-US" sz="700">
              <a:latin typeface="Trebuchet MS" panose="020B0603020202020204" pitchFamily="34" charset="0"/>
              <a:ea typeface="ＭＳ Ｐゴシック" panose="020B0600070205080204" pitchFamily="34" charset="-128"/>
              <a:sym typeface="Trebuchet MS" panose="020B0603020202020204" pitchFamily="34" charset="0"/>
            </a:endParaRP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A root's </a:t>
            </a:r>
            <a:r>
              <a:rPr lang="en-US" altLang="en-US" sz="700">
                <a:solidFill>
                  <a:srgbClr val="0000FF"/>
                </a:solidFill>
                <a:latin typeface="Trebuchet MS Bold" panose="020B0703020202020204" pitchFamily="34" charset="0"/>
                <a:ea typeface="ＭＳ Ｐゴシック" panose="020B0600070205080204" pitchFamily="34" charset="-128"/>
                <a:sym typeface="Trebuchet MS Bold" panose="020B0703020202020204" pitchFamily="34" charset="0"/>
                <a:hlinkClick r:id="rId3"/>
              </a:rPr>
              <a:t>epidermis</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is its outermost layer of cells (Figure 3). These cells are responsible for absorbing water and minerals dissolved in water. </a:t>
            </a:r>
            <a:r>
              <a:rPr lang="en-US" altLang="en-US" sz="700">
                <a:solidFill>
                  <a:srgbClr val="0000FF"/>
                </a:solidFill>
                <a:latin typeface="Trebuchet MS Bold" panose="020B0703020202020204" pitchFamily="34" charset="0"/>
                <a:ea typeface="ＭＳ Ｐゴシック" panose="020B0600070205080204" pitchFamily="34" charset="-128"/>
                <a:sym typeface="Trebuchet MS Bold" panose="020B0703020202020204" pitchFamily="34" charset="0"/>
                <a:hlinkClick r:id="rId3"/>
              </a:rPr>
              <a:t>Cortex</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cells are involved in moving water from the epidermis to the </a:t>
            </a:r>
            <a:r>
              <a:rPr lang="en-US" altLang="en-US" sz="700">
                <a:solidFill>
                  <a:srgbClr val="0000FF"/>
                </a:solidFill>
                <a:latin typeface="Trebuchet MS Bold" panose="020B0703020202020204" pitchFamily="34" charset="0"/>
                <a:ea typeface="ＭＳ Ｐゴシック" panose="020B0600070205080204" pitchFamily="34" charset="-128"/>
                <a:sym typeface="Trebuchet MS Bold" panose="020B0703020202020204" pitchFamily="34" charset="0"/>
                <a:hlinkClick r:id="rId3"/>
              </a:rPr>
              <a:t>vascular tissue</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(xylem and phloem) and in storing food. Vascular tissue is located in the center of the root and conducts food and water.</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Externally, there are two areas of importance: the root cap and the root hairs (Figure 2). The </a:t>
            </a:r>
            <a:r>
              <a:rPr lang="en-US" altLang="en-US" sz="700">
                <a:latin typeface="Trebuchet MS Bold" panose="020B0703020202020204" pitchFamily="34" charset="0"/>
                <a:ea typeface="ＭＳ Ｐゴシック" panose="020B0600070205080204" pitchFamily="34" charset="-128"/>
                <a:sym typeface="Trebuchet MS Bold" panose="020B0703020202020204" pitchFamily="34" charset="0"/>
              </a:rPr>
              <a:t>root cap</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is the root's outermost tip. It consists of cells that are sloughed off as the root grows through the soil. Its function is to protect the root meristem.</a:t>
            </a:r>
          </a:p>
          <a:p>
            <a:pPr defTabSz="914400" eaLnBrk="1">
              <a:lnSpc>
                <a:spcPct val="80000"/>
              </a:lnSpc>
            </a:pPr>
            <a:r>
              <a:rPr lang="en-US" altLang="en-US" sz="700">
                <a:latin typeface="Trebuchet MS Bold" panose="020B0703020202020204" pitchFamily="34" charset="0"/>
                <a:ea typeface="ＭＳ Ｐゴシック" panose="020B0600070205080204" pitchFamily="34" charset="-128"/>
                <a:sym typeface="Trebuchet MS Bold" panose="020B0703020202020204" pitchFamily="34" charset="0"/>
              </a:rPr>
              <a:t>Root hairs</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are delicate, elongated epidermal cells that occur in a small zone just behind the root's growing tip. They generally appear as fine down to the naked eye. Their function is to increase the root's surface area and absorptive capacity. Root hairs usually live 1 or 2 days. When a plant is transplanted, they are easily torn off or may dry out in the sun.</a:t>
            </a:r>
          </a:p>
        </p:txBody>
      </p:sp>
    </p:spTree>
    <p:extLst>
      <p:ext uri="{BB962C8B-B14F-4D97-AF65-F5344CB8AC3E}">
        <p14:creationId xmlns:p14="http://schemas.microsoft.com/office/powerpoint/2010/main" val="11356440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3" name="Rectangle 1">
            <a:extLst>
              <a:ext uri="{FF2B5EF4-FFF2-40B4-BE49-F238E27FC236}">
                <a16:creationId xmlns:a16="http://schemas.microsoft.com/office/drawing/2014/main" id="{A10A677E-A995-4A36-AE04-BB73CBDC28C4}"/>
              </a:ext>
            </a:extLst>
          </p:cNvPr>
          <p:cNvSpPr>
            <a:spLocks noGrp="1" noRot="1" noChangeAspect="1" noChangeArrowheads="1" noTextEdit="1"/>
          </p:cNvSpPr>
          <p:nvPr>
            <p:ph type="sldImg"/>
          </p:nvPr>
        </p:nvSpPr>
        <p:spPr/>
      </p:sp>
      <p:sp>
        <p:nvSpPr>
          <p:cNvPr id="172034" name="Rectangle 2">
            <a:extLst>
              <a:ext uri="{FF2B5EF4-FFF2-40B4-BE49-F238E27FC236}">
                <a16:creationId xmlns:a16="http://schemas.microsoft.com/office/drawing/2014/main" id="{6C290515-57BA-4ADD-B981-1E4ED0AE0CA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for statement:  http://extension.oregonstate.edu/mg/botany/roots3.html  </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for carrot photo:  http://en.wikipedia.org/wiki/File:CarrotDiversityLg.jpg</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for radish photo:  http://en.wikipedia.org/wiki/File:Radish_3371103037_4ab07db0bf_o.jpg</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for sweet potato photo:  charamongarden.wordpress.com</a:t>
            </a:r>
          </a:p>
          <a:p>
            <a:pPr marL="57150" defTabSz="1295400" eaLnBrk="1">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 used without permission for educational purposes only.  Source has been noted.</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20826799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1" name="Rectangle 1">
            <a:extLst>
              <a:ext uri="{FF2B5EF4-FFF2-40B4-BE49-F238E27FC236}">
                <a16:creationId xmlns:a16="http://schemas.microsoft.com/office/drawing/2014/main" id="{18AAED7A-21F2-4EE1-BE53-49418BB901B9}"/>
              </a:ext>
            </a:extLst>
          </p:cNvPr>
          <p:cNvSpPr>
            <a:spLocks noGrp="1" noRot="1" noChangeAspect="1" noChangeArrowheads="1" noTextEdit="1"/>
          </p:cNvSpPr>
          <p:nvPr>
            <p:ph type="sldImg"/>
          </p:nvPr>
        </p:nvSpPr>
        <p:spPr/>
      </p:sp>
      <p:sp>
        <p:nvSpPr>
          <p:cNvPr id="174082" name="Rectangle 2">
            <a:extLst>
              <a:ext uri="{FF2B5EF4-FFF2-40B4-BE49-F238E27FC236}">
                <a16:creationId xmlns:a16="http://schemas.microsoft.com/office/drawing/2014/main" id="{122CAC3F-0B3F-47E9-AECF-5FEB0B034A1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http://healthmad.com/nutrition/natural-foods-resembling-human-body-parts/2/</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17665790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29" name="Rectangle 1">
            <a:extLst>
              <a:ext uri="{FF2B5EF4-FFF2-40B4-BE49-F238E27FC236}">
                <a16:creationId xmlns:a16="http://schemas.microsoft.com/office/drawing/2014/main" id="{4D58C243-ACFE-4CD4-BC44-40A461D7C1F8}"/>
              </a:ext>
            </a:extLst>
          </p:cNvPr>
          <p:cNvSpPr>
            <a:spLocks noGrp="1" noRot="1" noChangeAspect="1" noChangeArrowheads="1" noTextEdit="1"/>
          </p:cNvSpPr>
          <p:nvPr>
            <p:ph type="sldImg"/>
          </p:nvPr>
        </p:nvSpPr>
        <p:spPr/>
      </p:sp>
      <p:sp>
        <p:nvSpPr>
          <p:cNvPr id="176130" name="Rectangle 2">
            <a:extLst>
              <a:ext uri="{FF2B5EF4-FFF2-40B4-BE49-F238E27FC236}">
                <a16:creationId xmlns:a16="http://schemas.microsoft.com/office/drawing/2014/main" id="{575BC5A8-3F14-478C-9D6C-2DE64EFEA17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Source of text and info in notes below:  http://extension.oregonstate.edu/mg/botany/stems.html</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Source of tomato plant stem photo:  neatorama.com  And of branching stems on tomato plant:  askville.amazon.com</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Source of palm photo:  http://waynesword.palomar.edu/trjune99.htm</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Source of photo of woody &amp; herbaceous stems:  science.howstuffworks.com</a:t>
            </a:r>
          </a:p>
          <a:p>
            <a:pPr defTabSz="914400" eaLnBrk="1">
              <a:lnSpc>
                <a:spcPct val="80000"/>
              </a:lnSpc>
            </a:pPr>
            <a:endParaRPr lang="en-US" altLang="en-US" sz="700">
              <a:latin typeface="Trebuchet MS" panose="020B0603020202020204" pitchFamily="34" charset="0"/>
              <a:ea typeface="ＭＳ Ｐゴシック" panose="020B0600070205080204" pitchFamily="34" charset="-128"/>
              <a:sym typeface="Trebuchet MS" panose="020B0603020202020204" pitchFamily="34" charset="0"/>
            </a:endParaRP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Image used without permission for educational purposes only.  Source has been noted.</a:t>
            </a:r>
          </a:p>
          <a:p>
            <a:pPr defTabSz="914400" eaLnBrk="1">
              <a:lnSpc>
                <a:spcPct val="80000"/>
              </a:lnSpc>
            </a:pPr>
            <a:endParaRPr lang="en-US" altLang="en-US" sz="700">
              <a:latin typeface="Trebuchet MS" panose="020B0603020202020204" pitchFamily="34" charset="0"/>
              <a:ea typeface="ＭＳ Ｐゴシック" panose="020B0600070205080204" pitchFamily="34" charset="-128"/>
              <a:sym typeface="Trebuchet MS" panose="020B0603020202020204" pitchFamily="34" charset="0"/>
            </a:endParaRP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Stems may be long, with great distances between the leaves and buds (e.g., branches of trees, runners on strawberries) or compressed, with short distances between buds or leaves (e.g., crowns of strawberry plants, fruit spurs, and African violets). Although stems commonly grow above ground, they sometimes grow below ground in the form of rhizomes, tubers, corms, or bulbs. All stems must have buds or leaves to be classified as stem tissue.</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Potato tubers, iris rhizomes, and tulip bulbs are underground stems that store food for the plant (Figure 8). It sometimes is difficult to distinguish between roots and stems, but one sure way is to look for nodes. Stems have </a:t>
            </a:r>
            <a:r>
              <a:rPr lang="en-US" altLang="en-US" sz="700">
                <a:solidFill>
                  <a:srgbClr val="0000FF"/>
                </a:solidFill>
                <a:latin typeface="Trebuchet MS Bold" panose="020B0703020202020204" pitchFamily="34" charset="0"/>
                <a:ea typeface="ＭＳ Ｐゴシック" panose="020B0600070205080204" pitchFamily="34" charset="-128"/>
                <a:sym typeface="Trebuchet MS Bold" panose="020B0703020202020204" pitchFamily="34" charset="0"/>
                <a:hlinkClick r:id="rId3"/>
              </a:rPr>
              <a:t>nodes</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roots do not.</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In potato </a:t>
            </a:r>
            <a:r>
              <a:rPr lang="en-US" altLang="en-US" sz="700">
                <a:latin typeface="Trebuchet MS Bold" panose="020B0703020202020204" pitchFamily="34" charset="0"/>
                <a:ea typeface="ＭＳ Ｐゴシック" panose="020B0600070205080204" pitchFamily="34" charset="-128"/>
                <a:sym typeface="Trebuchet MS Bold" panose="020B0703020202020204" pitchFamily="34" charset="0"/>
              </a:rPr>
              <a:t>tubers</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for example, the "eyes" are actually the stem's nodes, and each eye contains a cluster of buds. When growing potatoes from seed pieces, it is important that each piece contain at least one eye and be about the size of a golf ball so there will be enough energy for early growth of shoots and roots.</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Tulips, lilies, daffodils, and onions produce </a:t>
            </a:r>
            <a:r>
              <a:rPr lang="en-US" altLang="en-US" sz="700">
                <a:latin typeface="Trebuchet MS Bold" panose="020B0703020202020204" pitchFamily="34" charset="0"/>
                <a:ea typeface="ＭＳ Ｐゴシック" panose="020B0600070205080204" pitchFamily="34" charset="-128"/>
                <a:sym typeface="Trebuchet MS Bold" panose="020B0703020202020204" pitchFamily="34" charset="0"/>
              </a:rPr>
              <a:t>bulbs</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which are shortened, compressed underground stems surrounded by fleshy scales (leaves) that envelop a central bud at the tip of the stem. In November, you can cut a tulip or daffodil bulb in half and see all of the flower parts in miniature.</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After a bulb-producing plant flowers, its phloem transports food reserves from its leaves to the bulb's scales. When the bulb begins growing in the spring, it utilizes the stored food. For this reason, it is important not to remove the leaves from daffodils, tulips, and other bulb-producing plants until after they have turned yellow and withered. At that time, they have finished producing the food that will be used for next year's flowering.</a:t>
            </a:r>
          </a:p>
          <a:p>
            <a:pPr defTabSz="914400" eaLnBrk="1">
              <a:lnSpc>
                <a:spcPct val="80000"/>
              </a:lnSpc>
            </a:pPr>
            <a:endParaRPr lang="en-US" altLang="en-US" sz="700">
              <a:latin typeface="Trebuchet MS" panose="020B0603020202020204" pitchFamily="34" charset="0"/>
              <a:ea typeface="ＭＳ Ｐゴシック" panose="020B0600070205080204" pitchFamily="34" charset="-128"/>
              <a:sym typeface="Trebuchet MS" panose="020B0603020202020204" pitchFamily="34" charset="0"/>
            </a:endParaRP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Additional Info below is from:  http://robinsonlibrary.com/science/botany/anatomy/stems.htm  </a:t>
            </a:r>
          </a:p>
          <a:p>
            <a:pPr defTabSz="914400" eaLnBrk="1">
              <a:lnSpc>
                <a:spcPct val="80000"/>
              </a:lnSpc>
            </a:pPr>
            <a:endParaRPr lang="en-US" altLang="en-US" sz="700">
              <a:latin typeface="Trebuchet MS" panose="020B0603020202020204" pitchFamily="34" charset="0"/>
              <a:ea typeface="ＭＳ Ｐゴシック" panose="020B0600070205080204" pitchFamily="34" charset="-128"/>
              <a:sym typeface="Trebuchet MS" panose="020B0603020202020204" pitchFamily="34" charset="0"/>
            </a:endParaRP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Stems make up the largest parts of some kinds of plants. For example, the trunk, branches, and twigs of trees are all stems. Other plants, such as </a:t>
            </a:r>
            <a:r>
              <a:rPr lang="en-US" altLang="en-US" sz="700">
                <a:solidFill>
                  <a:srgbClr val="0000FF"/>
                </a:solidFill>
                <a:latin typeface="Trebuchet MS" panose="020B0603020202020204" pitchFamily="34" charset="0"/>
                <a:ea typeface="ＭＳ Ｐゴシック" panose="020B0600070205080204" pitchFamily="34" charset="-128"/>
                <a:sym typeface="Trebuchet MS" panose="020B0603020202020204" pitchFamily="34" charset="0"/>
                <a:hlinkClick r:id="rId4"/>
              </a:rPr>
              <a:t>cabbage</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and lettuce, have such short stems and large </a:t>
            </a:r>
            <a:r>
              <a:rPr lang="en-US" altLang="en-US" sz="700">
                <a:solidFill>
                  <a:srgbClr val="0000FF"/>
                </a:solidFill>
                <a:latin typeface="Trebuchet MS" panose="020B0603020202020204" pitchFamily="34" charset="0"/>
                <a:ea typeface="ＭＳ Ｐゴシック" panose="020B0600070205080204" pitchFamily="34" charset="-128"/>
                <a:sym typeface="Trebuchet MS" panose="020B0603020202020204" pitchFamily="34" charset="0"/>
                <a:hlinkClick r:id="rId5"/>
              </a:rPr>
              <a:t>leaves</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that they appear to have no stems at all. The stems of still other plants, including potatoes, grow partly underground.</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Most stems suport the leaves and flowers of plants. The stems hold these parts up in the air so they can receive sunlight. Stems also carry water and minerals from the roots to the leaves, and they carry food from the leaves to the other parts of the plant. The cells that carry water make up what is called the </a:t>
            </a:r>
            <a:r>
              <a:rPr lang="en-US" altLang="en-US" sz="700" i="1">
                <a:latin typeface="Trebuchet MS" panose="020B0603020202020204" pitchFamily="34" charset="0"/>
                <a:ea typeface="ＭＳ Ｐゴシック" panose="020B0600070205080204" pitchFamily="34" charset="-128"/>
                <a:sym typeface="Trebuchet MS" panose="020B0603020202020204" pitchFamily="34" charset="0"/>
              </a:rPr>
              <a:t>xylem</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tissue of a plant. Cells that transport food form the plant's </a:t>
            </a:r>
            <a:r>
              <a:rPr lang="en-US" altLang="en-US" sz="700" i="1">
                <a:latin typeface="Trebuchet MS" panose="020B0603020202020204" pitchFamily="34" charset="0"/>
                <a:ea typeface="ＭＳ Ｐゴシック" panose="020B0600070205080204" pitchFamily="34" charset="-128"/>
                <a:sym typeface="Trebuchet MS" panose="020B0603020202020204" pitchFamily="34" charset="0"/>
              </a:rPr>
              <a:t>phloem</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tissue.</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Stems that grow above ground are called </a:t>
            </a:r>
            <a:r>
              <a:rPr lang="en-US" altLang="en-US" sz="700" i="1">
                <a:latin typeface="Trebuchet MS" panose="020B0603020202020204" pitchFamily="34" charset="0"/>
                <a:ea typeface="ＭＳ Ｐゴシック" panose="020B0600070205080204" pitchFamily="34" charset="-128"/>
                <a:sym typeface="Trebuchet MS" panose="020B0603020202020204" pitchFamily="34" charset="0"/>
              </a:rPr>
              <a:t>aerial</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stems, and those underground are known as </a:t>
            </a:r>
            <a:r>
              <a:rPr lang="en-US" altLang="en-US" sz="700" i="1">
                <a:latin typeface="Trebuchet MS" panose="020B0603020202020204" pitchFamily="34" charset="0"/>
                <a:ea typeface="ＭＳ Ｐゴシック" panose="020B0600070205080204" pitchFamily="34" charset="-128"/>
                <a:sym typeface="Trebuchet MS" panose="020B0603020202020204" pitchFamily="34" charset="0"/>
              </a:rPr>
              <a:t>subterranean</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Aerial stems are either </a:t>
            </a:r>
            <a:r>
              <a:rPr lang="en-US" altLang="en-US" sz="700" i="1">
                <a:latin typeface="Trebuchet MS" panose="020B0603020202020204" pitchFamily="34" charset="0"/>
                <a:ea typeface="ＭＳ Ｐゴシック" panose="020B0600070205080204" pitchFamily="34" charset="-128"/>
                <a:sym typeface="Trebuchet MS" panose="020B0603020202020204" pitchFamily="34" charset="0"/>
              </a:rPr>
              <a:t>woody</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or </a:t>
            </a:r>
            <a:r>
              <a:rPr lang="en-US" altLang="en-US" sz="700" i="1">
                <a:latin typeface="Trebuchet MS" panose="020B0603020202020204" pitchFamily="34" charset="0"/>
                <a:ea typeface="ＭＳ Ｐゴシック" panose="020B0600070205080204" pitchFamily="34" charset="-128"/>
                <a:sym typeface="Trebuchet MS" panose="020B0603020202020204" pitchFamily="34" charset="0"/>
              </a:rPr>
              <a:t>herbaceous</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Plants with woody stems include trees and shrubs. These plants are rigid because they contain large amounts of woody xylem tissue. Most herbaceous stems are soft and green because they contain only small amounts of xylem tissue.</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Many common flowers sprout from underground stems. Some of these subterranean stems are rootlike structures called </a:t>
            </a:r>
            <a:r>
              <a:rPr lang="en-US" altLang="en-US" sz="700" i="1">
                <a:latin typeface="Trebuchet MS" panose="020B0603020202020204" pitchFamily="34" charset="0"/>
                <a:ea typeface="ＭＳ Ｐゴシック" panose="020B0600070205080204" pitchFamily="34" charset="-128"/>
                <a:sym typeface="Trebuchet MS" panose="020B0603020202020204" pitchFamily="34" charset="0"/>
              </a:rPr>
              <a:t>bulbs</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a:t>
            </a:r>
            <a:r>
              <a:rPr lang="en-US" altLang="en-US" sz="700" i="1">
                <a:latin typeface="Trebuchet MS" panose="020B0603020202020204" pitchFamily="34" charset="0"/>
                <a:ea typeface="ＭＳ Ｐゴシック" panose="020B0600070205080204" pitchFamily="34" charset="-128"/>
                <a:sym typeface="Trebuchet MS" panose="020B0603020202020204" pitchFamily="34" charset="0"/>
              </a:rPr>
              <a:t>corms</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a:t>
            </a:r>
            <a:r>
              <a:rPr lang="en-US" altLang="en-US" sz="700" i="1">
                <a:latin typeface="Trebuchet MS" panose="020B0603020202020204" pitchFamily="34" charset="0"/>
                <a:ea typeface="ＭＳ Ｐゴシック" panose="020B0600070205080204" pitchFamily="34" charset="-128"/>
                <a:sym typeface="Trebuchet MS" panose="020B0603020202020204" pitchFamily="34" charset="0"/>
              </a:rPr>
              <a:t>rhizomes</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or </a:t>
            </a:r>
            <a:r>
              <a:rPr lang="en-US" altLang="en-US" sz="700" i="1">
                <a:latin typeface="Trebuchet MS" panose="020B0603020202020204" pitchFamily="34" charset="0"/>
                <a:ea typeface="ＭＳ Ｐゴシック" panose="020B0600070205080204" pitchFamily="34" charset="-128"/>
                <a:sym typeface="Trebuchet MS" panose="020B0603020202020204" pitchFamily="34" charset="0"/>
              </a:rPr>
              <a:t>tubers</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Jonquils, lilies, and tulips grow from bulbs, crocus and gladiolus plants from corms. Many grasses and wild flowers grow from rhizomes, which are long and slender and spread horizontally. Tubers, such as those of the familiar potato plant, are shorter and thicker.</a:t>
            </a:r>
          </a:p>
          <a:p>
            <a:pPr defTabSz="914400" eaLnBrk="1">
              <a:lnSpc>
                <a:spcPct val="80000"/>
              </a:lnSpc>
            </a:pP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At the tip of each stem or twig is a </a:t>
            </a:r>
            <a:r>
              <a:rPr lang="en-US" altLang="en-US" sz="700" i="1">
                <a:latin typeface="Trebuchet MS" panose="020B0603020202020204" pitchFamily="34" charset="0"/>
                <a:ea typeface="ＭＳ Ｐゴシック" panose="020B0600070205080204" pitchFamily="34" charset="-128"/>
                <a:sym typeface="Trebuchet MS" panose="020B0603020202020204" pitchFamily="34" charset="0"/>
              </a:rPr>
              <a:t>terminal bud</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When these buds grow, the plant grows taller. Other buds, called </a:t>
            </a:r>
            <a:r>
              <a:rPr lang="en-US" altLang="en-US" sz="700" i="1">
                <a:latin typeface="Trebuchet MS" panose="020B0603020202020204" pitchFamily="34" charset="0"/>
                <a:ea typeface="ＭＳ Ｐゴシック" panose="020B0600070205080204" pitchFamily="34" charset="-128"/>
                <a:sym typeface="Trebuchet MS" panose="020B0603020202020204" pitchFamily="34" charset="0"/>
              </a:rPr>
              <a:t>lateral buds</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form farther back along the stem. Some of these buds grow into branches, and other become leaves or </a:t>
            </a:r>
            <a:r>
              <a:rPr lang="en-US" altLang="en-US" sz="700">
                <a:solidFill>
                  <a:srgbClr val="0000FF"/>
                </a:solidFill>
                <a:latin typeface="Trebuchet MS" panose="020B0603020202020204" pitchFamily="34" charset="0"/>
                <a:ea typeface="ＭＳ Ｐゴシック" panose="020B0600070205080204" pitchFamily="34" charset="-128"/>
                <a:sym typeface="Trebuchet MS" panose="020B0603020202020204" pitchFamily="34" charset="0"/>
                <a:hlinkClick r:id="rId6"/>
              </a:rPr>
              <a:t>flowers</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The place at which a lateral bud forms is called a </a:t>
            </a:r>
            <a:r>
              <a:rPr lang="en-US" altLang="en-US" sz="700" i="1">
                <a:latin typeface="Trebuchet MS" panose="020B0603020202020204" pitchFamily="34" charset="0"/>
                <a:ea typeface="ＭＳ Ｐゴシック" panose="020B0600070205080204" pitchFamily="34" charset="-128"/>
                <a:sym typeface="Trebuchet MS" panose="020B0603020202020204" pitchFamily="34" charset="0"/>
              </a:rPr>
              <a:t>node</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Tiny leaflike coverings known as </a:t>
            </a:r>
            <a:r>
              <a:rPr lang="en-US" altLang="en-US" sz="700" i="1">
                <a:latin typeface="Trebuchet MS" panose="020B0603020202020204" pitchFamily="34" charset="0"/>
                <a:ea typeface="ＭＳ Ｐゴシック" panose="020B0600070205080204" pitchFamily="34" charset="-128"/>
                <a:sym typeface="Trebuchet MS" panose="020B0603020202020204" pitchFamily="34" charset="0"/>
              </a:rPr>
              <a:t>bud scales</a:t>
            </a:r>
            <a:r>
              <a:rPr lang="en-US" altLang="en-US" sz="700">
                <a:latin typeface="Trebuchet MS" panose="020B0603020202020204" pitchFamily="34" charset="0"/>
                <a:ea typeface="ＭＳ Ｐゴシック" panose="020B0600070205080204" pitchFamily="34" charset="-128"/>
                <a:sym typeface="Trebuchet MS" panose="020B0603020202020204" pitchFamily="34" charset="0"/>
              </a:rPr>
              <a:t> protect the growing ends of some buds.</a:t>
            </a:r>
          </a:p>
        </p:txBody>
      </p:sp>
    </p:spTree>
    <p:extLst>
      <p:ext uri="{BB962C8B-B14F-4D97-AF65-F5344CB8AC3E}">
        <p14:creationId xmlns:p14="http://schemas.microsoft.com/office/powerpoint/2010/main" val="13019819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7" name="Slide Image Placeholder 1">
            <a:extLst>
              <a:ext uri="{FF2B5EF4-FFF2-40B4-BE49-F238E27FC236}">
                <a16:creationId xmlns:a16="http://schemas.microsoft.com/office/drawing/2014/main" id="{194A4423-979E-4A80-91B8-8497D66D9327}"/>
              </a:ext>
            </a:extLst>
          </p:cNvPr>
          <p:cNvSpPr>
            <a:spLocks noGrp="1" noRot="1" noChangeAspect="1" noTextEdit="1"/>
          </p:cNvSpPr>
          <p:nvPr>
            <p:ph type="sldImg"/>
          </p:nvPr>
        </p:nvSpPr>
        <p:spPr>
          <a:ln>
            <a:solidFill>
              <a:srgbClr val="000000"/>
            </a:solidFill>
            <a:miter lim="800000"/>
            <a:headEnd/>
            <a:tailEnd/>
          </a:ln>
        </p:spPr>
      </p:sp>
      <p:sp>
        <p:nvSpPr>
          <p:cNvPr id="178178" name="Notes Placeholder 2">
            <a:extLst>
              <a:ext uri="{FF2B5EF4-FFF2-40B4-BE49-F238E27FC236}">
                <a16:creationId xmlns:a16="http://schemas.microsoft.com/office/drawing/2014/main" id="{C6EAFEC6-3F2E-4CBE-8458-ADC678CD980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Calibri" panose="020F0502020204030204" pitchFamily="34" charset="0"/>
                <a:ea typeface="ＭＳ Ｐゴシック" panose="020B0600070205080204" pitchFamily="34" charset="-128"/>
              </a:rPr>
              <a:t>Source of diagram: https://</a:t>
            </a:r>
            <a:r>
              <a:rPr lang="en-US" altLang="en-US" dirty="0" err="1">
                <a:latin typeface="Calibri" panose="020F0502020204030204" pitchFamily="34" charset="0"/>
                <a:ea typeface="ＭＳ Ｐゴシック" panose="020B0600070205080204" pitchFamily="34" charset="-128"/>
              </a:rPr>
              <a:t>kristinmoonscience.com</a:t>
            </a:r>
            <a:r>
              <a:rPr lang="en-US" altLang="en-US" dirty="0">
                <a:latin typeface="Calibri" panose="020F0502020204030204" pitchFamily="34" charset="0"/>
                <a:ea typeface="ＭＳ Ｐゴシック" panose="020B0600070205080204" pitchFamily="34" charset="-128"/>
              </a:rPr>
              <a:t>/hands-on-activities-study-plant-vascular-system/</a:t>
            </a:r>
          </a:p>
          <a:p>
            <a:pPr eaLnBrk="1" hangingPunct="1"/>
            <a:r>
              <a:rPr lang="en-US" altLang="en-US" dirty="0">
                <a:latin typeface="Calibri" panose="020F0502020204030204" pitchFamily="34" charset="0"/>
                <a:ea typeface="ＭＳ Ｐゴシック" panose="020B0600070205080204" pitchFamily="34" charset="-128"/>
              </a:rPr>
              <a:t>Image used without permission for educational purposes only.  Source has been noted.</a:t>
            </a:r>
          </a:p>
          <a:p>
            <a:pPr eaLnBrk="1" hangingPunct="1"/>
            <a:endParaRPr lang="en-US" altLang="en-US" dirty="0">
              <a:latin typeface="Calibri" panose="020F0502020204030204" pitchFamily="34" charset="0"/>
              <a:ea typeface="ＭＳ Ｐゴシック" panose="020B0600070205080204" pitchFamily="34" charset="-128"/>
            </a:endParaRPr>
          </a:p>
          <a:p>
            <a:pPr eaLnBrk="1" hangingPunct="1"/>
            <a:endParaRPr lang="en-US" altLang="en-US" dirty="0">
              <a:latin typeface="Calibri" panose="020F0502020204030204" pitchFamily="34" charset="0"/>
              <a:ea typeface="ＭＳ Ｐゴシック" panose="020B0600070205080204" pitchFamily="34" charset="-128"/>
            </a:endParaRPr>
          </a:p>
        </p:txBody>
      </p:sp>
      <p:sp>
        <p:nvSpPr>
          <p:cNvPr id="178179" name="Slide Number Placeholder 3">
            <a:extLst>
              <a:ext uri="{FF2B5EF4-FFF2-40B4-BE49-F238E27FC236}">
                <a16:creationId xmlns:a16="http://schemas.microsoft.com/office/drawing/2014/main" id="{2B83C03E-4641-4C84-8DA4-4DD7A2A9595F}"/>
              </a:ext>
            </a:extLst>
          </p:cNvPr>
          <p:cNvSpPr>
            <a:spLocks noGrp="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marL="742950" indent="-28575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marL="1143000" indent="-2286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marL="1600200" indent="-2286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marL="2057400" indent="-2286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2514600" indent="-228600" defTabSz="4572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2971800" indent="-228600" defTabSz="4572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3429000" indent="-228600" defTabSz="4572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3886200" indent="-228600" defTabSz="4572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hangingPunct="1"/>
            <a:fld id="{EB125626-31BE-40A0-956F-D50A0A469820}" type="slidenum">
              <a:rPr lang="en-US" altLang="en-US">
                <a:solidFill>
                  <a:schemeClr val="tx1"/>
                </a:solidFill>
                <a:latin typeface="Calibri" panose="020F0502020204030204" pitchFamily="34" charset="0"/>
              </a:rPr>
              <a:pPr eaLnBrk="1" hangingPunct="1"/>
              <a:t>16</a:t>
            </a:fld>
            <a:endParaRPr lang="en-US" altLang="en-US">
              <a:solidFill>
                <a:schemeClr val="tx1"/>
              </a:solidFill>
              <a:latin typeface="Calibri" panose="020F0502020204030204" pitchFamily="34" charset="0"/>
            </a:endParaRPr>
          </a:p>
        </p:txBody>
      </p:sp>
    </p:spTree>
    <p:extLst>
      <p:ext uri="{BB962C8B-B14F-4D97-AF65-F5344CB8AC3E}">
        <p14:creationId xmlns:p14="http://schemas.microsoft.com/office/powerpoint/2010/main" val="559951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5" name="Rectangle 1">
            <a:extLst>
              <a:ext uri="{FF2B5EF4-FFF2-40B4-BE49-F238E27FC236}">
                <a16:creationId xmlns:a16="http://schemas.microsoft.com/office/drawing/2014/main" id="{596CF6A1-85F5-4F2B-9718-55D8318906C1}"/>
              </a:ext>
            </a:extLst>
          </p:cNvPr>
          <p:cNvSpPr>
            <a:spLocks noGrp="1" noRot="1" noChangeAspect="1" noChangeArrowheads="1" noTextEdit="1"/>
          </p:cNvSpPr>
          <p:nvPr>
            <p:ph type="sldImg"/>
          </p:nvPr>
        </p:nvSpPr>
        <p:spPr/>
      </p:sp>
      <p:sp>
        <p:nvSpPr>
          <p:cNvPr id="180226" name="Rectangle 2">
            <a:extLst>
              <a:ext uri="{FF2B5EF4-FFF2-40B4-BE49-F238E27FC236}">
                <a16:creationId xmlns:a16="http://schemas.microsoft.com/office/drawing/2014/main" id="{ACCF545F-4057-4E45-B719-7CCD8433F3F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for asparagus pic:  envirodocs.com</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for scallions pic:  coolmarriedguy.com</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for celery pic:  bbc.co.uk</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for rhubarb pic:  ehow.com</a:t>
            </a:r>
          </a:p>
          <a:p>
            <a:pPr marL="57150" defTabSz="1295400" eaLnBrk="1">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 used without permission for educational purposes only.  Source has been noted.</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5127158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3" name="Rectangle 1">
            <a:extLst>
              <a:ext uri="{FF2B5EF4-FFF2-40B4-BE49-F238E27FC236}">
                <a16:creationId xmlns:a16="http://schemas.microsoft.com/office/drawing/2014/main" id="{D7D7A1A8-0944-44FC-BEF0-CDFF37AEDA7B}"/>
              </a:ext>
            </a:extLst>
          </p:cNvPr>
          <p:cNvSpPr>
            <a:spLocks noGrp="1" noRot="1" noChangeAspect="1" noChangeArrowheads="1" noTextEdit="1"/>
          </p:cNvSpPr>
          <p:nvPr>
            <p:ph type="sldImg"/>
          </p:nvPr>
        </p:nvSpPr>
        <p:spPr/>
      </p:sp>
      <p:sp>
        <p:nvSpPr>
          <p:cNvPr id="182274" name="Rectangle 2">
            <a:extLst>
              <a:ext uri="{FF2B5EF4-FFF2-40B4-BE49-F238E27FC236}">
                <a16:creationId xmlns:a16="http://schemas.microsoft.com/office/drawing/2014/main" id="{2CEBC42E-43E2-440E-A598-EACFA5C729B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http://healthmad.com/nutrition/natural-foods-resembling-human-body-parts/2/</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15116050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1" name="Rectangle 1">
            <a:extLst>
              <a:ext uri="{FF2B5EF4-FFF2-40B4-BE49-F238E27FC236}">
                <a16:creationId xmlns:a16="http://schemas.microsoft.com/office/drawing/2014/main" id="{D715011B-C069-44C5-B558-58D92BC6BC6F}"/>
              </a:ext>
            </a:extLst>
          </p:cNvPr>
          <p:cNvSpPr>
            <a:spLocks noGrp="1" noRot="1" noChangeAspect="1" noChangeArrowheads="1" noTextEdit="1"/>
          </p:cNvSpPr>
          <p:nvPr>
            <p:ph type="sldImg"/>
          </p:nvPr>
        </p:nvSpPr>
        <p:spPr/>
      </p:sp>
      <p:sp>
        <p:nvSpPr>
          <p:cNvPr id="184322" name="Rectangle 2">
            <a:extLst>
              <a:ext uri="{FF2B5EF4-FFF2-40B4-BE49-F238E27FC236}">
                <a16:creationId xmlns:a16="http://schemas.microsoft.com/office/drawing/2014/main" id="{D73E6F3F-482C-49B3-9FC8-B63AECE4AB9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Master Gardener Handbook:  A Guide to Gardening in Virginia and http://scienceray.com/biology/botany/leaves-play-a-very-important-role-in-plants/</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Mint leaves:  http://commons.wikimedia.org/wiki/File:Mint-leaves-2007.jpg</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Tree:  http://undergroundairline.wordpress.com/2009/11/16/fading-leaves/</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Narcissus bulb source:  http://cccmkc.edu.hk/~kei-kph/Food%20storage%20organ/Food%20storage%20organ.htm</a:t>
            </a:r>
          </a:p>
          <a:p>
            <a:pPr marL="57150" defTabSz="1295400" eaLnBrk="1">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 used without permission for educational purposes only.  Source has been noted.</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8150355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69" name="Rectangle 1">
            <a:extLst>
              <a:ext uri="{FF2B5EF4-FFF2-40B4-BE49-F238E27FC236}">
                <a16:creationId xmlns:a16="http://schemas.microsoft.com/office/drawing/2014/main" id="{3CE3039B-47C4-4D22-9FFE-355860C3BCCC}"/>
              </a:ext>
            </a:extLst>
          </p:cNvPr>
          <p:cNvSpPr>
            <a:spLocks noGrp="1" noRot="1" noChangeAspect="1" noChangeArrowheads="1" noTextEdit="1"/>
          </p:cNvSpPr>
          <p:nvPr>
            <p:ph type="sldImg"/>
          </p:nvPr>
        </p:nvSpPr>
        <p:spPr/>
      </p:sp>
      <p:sp>
        <p:nvSpPr>
          <p:cNvPr id="186370" name="Rectangle 2">
            <a:extLst>
              <a:ext uri="{FF2B5EF4-FFF2-40B4-BE49-F238E27FC236}">
                <a16:creationId xmlns:a16="http://schemas.microsoft.com/office/drawing/2014/main" id="{B6B83822-5188-4ECD-9467-AA825DBF1A2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for Figure 12a:  http://extension.oregonstate.edu/mg/botany/images/fig12a-big.gif</a:t>
            </a:r>
          </a:p>
          <a:p>
            <a:pPr marL="57150" defTabSz="1295400" eaLnBrk="1">
              <a:buClr>
                <a:srgbClr val="000000"/>
              </a:buClr>
            </a:pPr>
            <a:endParaRPr lang="en-US" altLang="en-US" sz="3000">
              <a:ea typeface="ＭＳ Ｐゴシック" panose="020B0600070205080204" pitchFamily="34" charset="-128"/>
            </a:endParaRP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A leaf blade is composed of several layers (Figure 12a and Figure 12b: click on images to display larger versions.). On the top and bottom is a layer of thick, tough cells called the </a:t>
            </a:r>
            <a:r>
              <a:rPr lang="en-US" altLang="en-US" sz="1600" b="1">
                <a:solidFill>
                  <a:srgbClr val="0433FF"/>
                </a:solidFill>
                <a:latin typeface="Calibri" panose="020F0502020204030204" pitchFamily="34" charset="0"/>
                <a:ea typeface="ＭＳ Ｐゴシック" panose="020B0600070205080204" pitchFamily="34" charset="-128"/>
                <a:sym typeface="Calibri" panose="020F0502020204030204" pitchFamily="34" charset="0"/>
                <a:hlinkClick r:id="rId3"/>
              </a:rPr>
              <a:t>epidermis</a:t>
            </a:r>
            <a:r>
              <a:rPr lang="en-US" altLang="en-US" sz="1600">
                <a:latin typeface="Calibri" panose="020F0502020204030204" pitchFamily="34" charset="0"/>
                <a:ea typeface="ＭＳ Ｐゴシック" panose="020B0600070205080204" pitchFamily="34" charset="-128"/>
                <a:sym typeface="Calibri" panose="020F0502020204030204" pitchFamily="34" charset="0"/>
              </a:rPr>
              <a:t>. Its primary function is to protect the other layers of leaf tissue. The arrangement of epidermal cells determines the leaf's surface texture. Some leaves, such as those of African violet, have hairs (</a:t>
            </a:r>
            <a:r>
              <a:rPr lang="en-US" altLang="en-US" sz="1600" b="1">
                <a:latin typeface="Calibri" panose="020F0502020204030204" pitchFamily="34" charset="0"/>
                <a:ea typeface="ＭＳ Ｐゴシック" panose="020B0600070205080204" pitchFamily="34" charset="-128"/>
                <a:sym typeface="Calibri" panose="020F0502020204030204" pitchFamily="34" charset="0"/>
              </a:rPr>
              <a:t>pubescence</a:t>
            </a:r>
            <a:r>
              <a:rPr lang="en-US" altLang="en-US" sz="1600">
                <a:latin typeface="Calibri" panose="020F0502020204030204" pitchFamily="34" charset="0"/>
                <a:ea typeface="ＭＳ Ｐゴシック" panose="020B0600070205080204" pitchFamily="34" charset="-128"/>
                <a:sym typeface="Calibri" panose="020F0502020204030204" pitchFamily="34" charset="0"/>
              </a:rPr>
              <a:t>), which are extensions of epidermal cells that make the leaves feel like velvet.</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The </a:t>
            </a:r>
            <a:r>
              <a:rPr lang="en-US" altLang="en-US" sz="1600" b="1">
                <a:solidFill>
                  <a:srgbClr val="0433FF"/>
                </a:solidFill>
                <a:latin typeface="Calibri" panose="020F0502020204030204" pitchFamily="34" charset="0"/>
                <a:ea typeface="ＭＳ Ｐゴシック" panose="020B0600070205080204" pitchFamily="34" charset="-128"/>
                <a:sym typeface="Calibri" panose="020F0502020204030204" pitchFamily="34" charset="0"/>
                <a:hlinkClick r:id="rId3"/>
              </a:rPr>
              <a:t>cuticle</a:t>
            </a:r>
            <a:r>
              <a:rPr lang="en-US" altLang="en-US" sz="1600">
                <a:latin typeface="Calibri" panose="020F0502020204030204" pitchFamily="34" charset="0"/>
                <a:ea typeface="ＭＳ Ｐゴシック" panose="020B0600070205080204" pitchFamily="34" charset="-128"/>
                <a:sym typeface="Calibri" panose="020F0502020204030204" pitchFamily="34" charset="0"/>
              </a:rPr>
              <a:t> is part of the epidermis. It produces a waxy layer called </a:t>
            </a:r>
            <a:r>
              <a:rPr lang="en-US" altLang="en-US" sz="1600" b="1">
                <a:solidFill>
                  <a:srgbClr val="0433FF"/>
                </a:solidFill>
                <a:latin typeface="Calibri" panose="020F0502020204030204" pitchFamily="34" charset="0"/>
                <a:ea typeface="ＭＳ Ｐゴシック" panose="020B0600070205080204" pitchFamily="34" charset="-128"/>
                <a:sym typeface="Calibri" panose="020F0502020204030204" pitchFamily="34" charset="0"/>
                <a:hlinkClick r:id="rId3"/>
              </a:rPr>
              <a:t>cutin</a:t>
            </a:r>
            <a:r>
              <a:rPr lang="en-US" altLang="en-US" sz="1600">
                <a:latin typeface="Calibri" panose="020F0502020204030204" pitchFamily="34" charset="0"/>
                <a:ea typeface="ＭＳ Ｐゴシック" panose="020B0600070205080204" pitchFamily="34" charset="-128"/>
                <a:sym typeface="Calibri" panose="020F0502020204030204" pitchFamily="34" charset="0"/>
              </a:rPr>
              <a:t>, which protects the leaf from dehydration and disease. The amount of cutin on a leaf increases with increasing light intensity. For this reason, when moving plants from shade into full sunlight, do so gradually over a period of a few weeks. This gradual exposure to sunlight allows the cutin layer to build up and protect the leaves from rapid water loss or sunscald.</a:t>
            </a:r>
          </a:p>
          <a:p>
            <a:pPr marL="57150" defTabSz="1295400" eaLnBrk="1">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 used without permission for educational purposes only.  Source has been noted.</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16517882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7" name="Rectangle 1">
            <a:extLst>
              <a:ext uri="{FF2B5EF4-FFF2-40B4-BE49-F238E27FC236}">
                <a16:creationId xmlns:a16="http://schemas.microsoft.com/office/drawing/2014/main" id="{5F878E53-DC52-485D-95E7-1A6FC42697F4}"/>
              </a:ext>
            </a:extLst>
          </p:cNvPr>
          <p:cNvSpPr>
            <a:spLocks noGrp="1" noRot="1" noChangeAspect="1" noChangeArrowheads="1" noTextEdit="1"/>
          </p:cNvSpPr>
          <p:nvPr>
            <p:ph type="sldImg"/>
          </p:nvPr>
        </p:nvSpPr>
        <p:spPr/>
      </p:sp>
      <p:sp>
        <p:nvSpPr>
          <p:cNvPr id="188418" name="Rectangle 2">
            <a:extLst>
              <a:ext uri="{FF2B5EF4-FFF2-40B4-BE49-F238E27FC236}">
                <a16:creationId xmlns:a16="http://schemas.microsoft.com/office/drawing/2014/main" id="{94149892-7F3B-40A1-A45D-0E9841D9331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Master Gardener Handbook:  A Guide to Gardening in Virginia </a:t>
            </a:r>
          </a:p>
          <a:p>
            <a:pPr marL="57150" defTabSz="1295400" eaLnBrk="1">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 used without permission for educational purposes only.  Source has been noted.</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10845844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89" name="Rectangle 1">
            <a:extLst>
              <a:ext uri="{FF2B5EF4-FFF2-40B4-BE49-F238E27FC236}">
                <a16:creationId xmlns:a16="http://schemas.microsoft.com/office/drawing/2014/main" id="{6C1A50CF-54CA-4158-AE2A-76F9FD9058E3}"/>
              </a:ext>
            </a:extLst>
          </p:cNvPr>
          <p:cNvSpPr>
            <a:spLocks noGrp="1" noRot="1" noChangeAspect="1" noChangeArrowheads="1" noTextEdit="1"/>
          </p:cNvSpPr>
          <p:nvPr>
            <p:ph type="sldImg"/>
          </p:nvPr>
        </p:nvSpPr>
        <p:spPr/>
      </p:sp>
      <p:sp>
        <p:nvSpPr>
          <p:cNvPr id="191490" name="Rectangle 2">
            <a:extLst>
              <a:ext uri="{FF2B5EF4-FFF2-40B4-BE49-F238E27FC236}">
                <a16:creationId xmlns:a16="http://schemas.microsoft.com/office/drawing/2014/main" id="{B2AFED31-F710-4CD6-A31D-9C13B8D05FC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spcBef>
                <a:spcPts val="500"/>
              </a:spcBef>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http://www.bing.com/images/search?q=alstromeria+sepal&amp;view=detail&amp;id=E7F0EE48083606642E9567FD0E74F639076BB627&amp;first=91&amp;FORM=IDFRIR</a:t>
            </a:r>
          </a:p>
          <a:p>
            <a:pPr marL="57150" defTabSz="1295400" eaLnBrk="1">
              <a:spcBef>
                <a:spcPts val="500"/>
              </a:spcBef>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spcBef>
                <a:spcPts val="500"/>
              </a:spcBef>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 used without permission for educational purposes only.  Source has been noted. </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14850597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7" name="Rectangle 1">
            <a:extLst>
              <a:ext uri="{FF2B5EF4-FFF2-40B4-BE49-F238E27FC236}">
                <a16:creationId xmlns:a16="http://schemas.microsoft.com/office/drawing/2014/main" id="{5A7383BA-1B49-4240-835B-2BFF4C9C6BC6}"/>
              </a:ext>
            </a:extLst>
          </p:cNvPr>
          <p:cNvSpPr>
            <a:spLocks noGrp="1" noRot="1" noChangeAspect="1" noChangeArrowheads="1" noTextEdit="1"/>
          </p:cNvSpPr>
          <p:nvPr>
            <p:ph type="sldImg"/>
          </p:nvPr>
        </p:nvSpPr>
        <p:spPr/>
      </p:sp>
      <p:sp>
        <p:nvSpPr>
          <p:cNvPr id="193538" name="Rectangle 2">
            <a:extLst>
              <a:ext uri="{FF2B5EF4-FFF2-40B4-BE49-F238E27FC236}">
                <a16:creationId xmlns:a16="http://schemas.microsoft.com/office/drawing/2014/main" id="{20BF092C-A572-43D4-9FB9-7B971714E45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spcBef>
                <a:spcPts val="500"/>
              </a:spcBef>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http://www.bing.com/images/search?q=alstromeria+sepal&amp;view=detail&amp;id=E7F0EE48083606642E9567FD0E74F639076BB627&amp;first=91&amp;FORM=IDFRIR</a:t>
            </a:r>
          </a:p>
          <a:p>
            <a:pPr marL="57150" defTabSz="1295400" eaLnBrk="1">
              <a:spcBef>
                <a:spcPts val="500"/>
              </a:spcBef>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spcBef>
                <a:spcPts val="500"/>
              </a:spcBef>
              <a:buClr>
                <a:srgbClr val="000000"/>
              </a:buClr>
            </a:pPr>
            <a:r>
              <a:rPr lang="ja-JP" altLang="en-US" sz="1600" i="1">
                <a:latin typeface="Calibri" panose="020F0502020204030204" pitchFamily="34" charset="0"/>
                <a:ea typeface="ＭＳ Ｐゴシック" panose="020B0600070205080204" pitchFamily="34" charset="-128"/>
                <a:sym typeface="Calibri" panose="020F0502020204030204" pitchFamily="34" charset="0"/>
              </a:rPr>
              <a:t>“</a:t>
            </a:r>
            <a:r>
              <a:rPr lang="en-US" altLang="ja-JP" sz="1600" i="1">
                <a:latin typeface="Calibri" panose="020F0502020204030204" pitchFamily="34" charset="0"/>
                <a:ea typeface="ＭＳ Ｐゴシック" panose="020B0600070205080204" pitchFamily="34" charset="-128"/>
                <a:sym typeface="Calibri" panose="020F0502020204030204" pitchFamily="34" charset="0"/>
              </a:rPr>
              <a:t>The short columnar structure between the two capped anthers is the flower</a:t>
            </a:r>
            <a:r>
              <a:rPr lang="ja-JP" altLang="en-US" sz="1600" i="1">
                <a:latin typeface="Calibri" panose="020F0502020204030204" pitchFamily="34" charset="0"/>
                <a:ea typeface="ＭＳ Ｐゴシック" panose="020B0600070205080204" pitchFamily="34" charset="-128"/>
                <a:sym typeface="Calibri" panose="020F0502020204030204" pitchFamily="34" charset="0"/>
              </a:rPr>
              <a:t>’</a:t>
            </a:r>
            <a:r>
              <a:rPr lang="en-US" altLang="ja-JP" sz="1600" i="1">
                <a:latin typeface="Calibri" panose="020F0502020204030204" pitchFamily="34" charset="0"/>
                <a:ea typeface="ＭＳ Ｐゴシック" panose="020B0600070205080204" pitchFamily="34" charset="-128"/>
                <a:sym typeface="Calibri" panose="020F0502020204030204" pitchFamily="34" charset="0"/>
              </a:rPr>
              <a:t>s pistil. Notice that two of the anthers have fallen from the tips of their filaments. (This occurs frequently.)</a:t>
            </a:r>
            <a:r>
              <a:rPr lang="ja-JP" altLang="en-US" sz="1600" i="1">
                <a:latin typeface="Calibri" panose="020F0502020204030204" pitchFamily="34" charset="0"/>
                <a:ea typeface="ＭＳ Ｐゴシック" panose="020B0600070205080204" pitchFamily="34" charset="-128"/>
                <a:sym typeface="Calibri" panose="020F0502020204030204" pitchFamily="34" charset="0"/>
              </a:rPr>
              <a:t>”</a:t>
            </a:r>
            <a:endParaRPr lang="en-US" altLang="ja-JP" sz="1600" i="1">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spcBef>
                <a:spcPts val="500"/>
              </a:spcBef>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spcBef>
                <a:spcPts val="500"/>
              </a:spcBef>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 used without permission for educational purposes only.  Source has been noted. </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12534668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5" name="Rectangle 1">
            <a:extLst>
              <a:ext uri="{FF2B5EF4-FFF2-40B4-BE49-F238E27FC236}">
                <a16:creationId xmlns:a16="http://schemas.microsoft.com/office/drawing/2014/main" id="{3BD9E119-1AB4-43C9-B476-D5AE22A04682}"/>
              </a:ext>
            </a:extLst>
          </p:cNvPr>
          <p:cNvSpPr>
            <a:spLocks noGrp="1" noRot="1" noChangeAspect="1" noChangeArrowheads="1" noTextEdit="1"/>
          </p:cNvSpPr>
          <p:nvPr>
            <p:ph type="sldImg"/>
          </p:nvPr>
        </p:nvSpPr>
        <p:spPr/>
      </p:sp>
      <p:sp>
        <p:nvSpPr>
          <p:cNvPr id="195586" name="Rectangle 2">
            <a:extLst>
              <a:ext uri="{FF2B5EF4-FFF2-40B4-BE49-F238E27FC236}">
                <a16:creationId xmlns:a16="http://schemas.microsoft.com/office/drawing/2014/main" id="{B88C93EA-7861-49E9-BC39-340984E0B89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spcBef>
                <a:spcPts val="500"/>
              </a:spcBef>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http://www.bing.com/images/search?q=alstromeria+sepal&amp;view=detail&amp;id=E7F0EE48083606642E9567FD0E74F639076BB627&amp;first=91&amp;FORM=IDFRIR</a:t>
            </a:r>
          </a:p>
          <a:p>
            <a:pPr marL="57150" defTabSz="1295400" eaLnBrk="1">
              <a:spcBef>
                <a:spcPts val="500"/>
              </a:spcBef>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spcBef>
                <a:spcPts val="500"/>
              </a:spcBef>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 used without permission for educational purposes only.  Source has been noted. </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15598911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3" name="Rectangle 1">
            <a:extLst>
              <a:ext uri="{FF2B5EF4-FFF2-40B4-BE49-F238E27FC236}">
                <a16:creationId xmlns:a16="http://schemas.microsoft.com/office/drawing/2014/main" id="{239F8863-BA92-412A-B254-3D3876573F76}"/>
              </a:ext>
            </a:extLst>
          </p:cNvPr>
          <p:cNvSpPr>
            <a:spLocks noGrp="1" noRot="1" noChangeAspect="1" noChangeArrowheads="1" noTextEdit="1"/>
          </p:cNvSpPr>
          <p:nvPr>
            <p:ph type="sldImg"/>
          </p:nvPr>
        </p:nvSpPr>
        <p:spPr/>
      </p:sp>
      <p:sp>
        <p:nvSpPr>
          <p:cNvPr id="197634" name="Rectangle 2">
            <a:extLst>
              <a:ext uri="{FF2B5EF4-FFF2-40B4-BE49-F238E27FC236}">
                <a16:creationId xmlns:a16="http://schemas.microsoft.com/office/drawing/2014/main" id="{BFB39B73-431D-4703-A811-2D6A91CE43C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spcBef>
                <a:spcPts val="500"/>
              </a:spcBef>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http://farm4.staticflickr.com/3063/2865642751_6fe08c21cb_z.jpg</a:t>
            </a:r>
          </a:p>
          <a:p>
            <a:pPr marL="57150" defTabSz="1295400" eaLnBrk="1">
              <a:spcBef>
                <a:spcPts val="500"/>
              </a:spcBef>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spcBef>
                <a:spcPts val="500"/>
              </a:spcBef>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 used without permission for educational purposes only.  Source has been noted. </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39058257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1" name="Rectangle 1">
            <a:extLst>
              <a:ext uri="{FF2B5EF4-FFF2-40B4-BE49-F238E27FC236}">
                <a16:creationId xmlns:a16="http://schemas.microsoft.com/office/drawing/2014/main" id="{CB3B079C-8E35-44C3-A225-F0041B71BE15}"/>
              </a:ext>
            </a:extLst>
          </p:cNvPr>
          <p:cNvSpPr>
            <a:spLocks noGrp="1" noRot="1" noChangeAspect="1" noChangeArrowheads="1" noTextEdit="1"/>
          </p:cNvSpPr>
          <p:nvPr>
            <p:ph type="sldImg"/>
          </p:nvPr>
        </p:nvSpPr>
        <p:spPr/>
      </p:sp>
      <p:sp>
        <p:nvSpPr>
          <p:cNvPr id="199682" name="Rectangle 2">
            <a:extLst>
              <a:ext uri="{FF2B5EF4-FFF2-40B4-BE49-F238E27FC236}">
                <a16:creationId xmlns:a16="http://schemas.microsoft.com/office/drawing/2014/main" id="{DD166457-CF05-4A2E-ADFA-C36FC2D20CC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spcBef>
                <a:spcPts val="500"/>
              </a:spcBef>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of photos:   Barbara Glotfelty, Green Spring Master Gardener 2011.</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15985570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7" name="Rectangle 1">
            <a:extLst>
              <a:ext uri="{FF2B5EF4-FFF2-40B4-BE49-F238E27FC236}">
                <a16:creationId xmlns:a16="http://schemas.microsoft.com/office/drawing/2014/main" id="{5186F05B-0521-4A1D-8C81-51779B6DCBF5}"/>
              </a:ext>
            </a:extLst>
          </p:cNvPr>
          <p:cNvSpPr>
            <a:spLocks noGrp="1" noRot="1" noChangeAspect="1" noChangeArrowheads="1" noTextEdit="1"/>
          </p:cNvSpPr>
          <p:nvPr>
            <p:ph type="sldImg"/>
          </p:nvPr>
        </p:nvSpPr>
        <p:spPr/>
      </p:sp>
      <p:sp>
        <p:nvSpPr>
          <p:cNvPr id="224258" name="Rectangle 2">
            <a:extLst>
              <a:ext uri="{FF2B5EF4-FFF2-40B4-BE49-F238E27FC236}">
                <a16:creationId xmlns:a16="http://schemas.microsoft.com/office/drawing/2014/main" id="{2F1BC60D-9A96-4E33-A04C-5F012E80F3E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Master Gardener Handbook:  A Guide to Gardening in Virginia </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Tomato:  http://green.yahoo.com/blog/the_conscious_consumer/84/is-a-tomato-a-fruit-or-a-vegetable.html</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Kiwi:  http://www.ehow.com/facts_5607331_plant-seeds-fruits-develop-from_.html</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Apple:  http://wenderly.com/2010/10/06/brown-sugar-cinnamon-baked-apples/</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Pumpkin:  http://penandfork.com/tips-tutorials/roasted-pumpkin-puree/</a:t>
            </a:r>
          </a:p>
          <a:p>
            <a:pPr marL="57150" defTabSz="1295400" eaLnBrk="1">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 used without permission for educational purposes only.  Source has been noted.</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4865549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5" name="Rectangle 1">
            <a:extLst>
              <a:ext uri="{FF2B5EF4-FFF2-40B4-BE49-F238E27FC236}">
                <a16:creationId xmlns:a16="http://schemas.microsoft.com/office/drawing/2014/main" id="{18079348-0C91-43BA-BCCC-2A3DD23B9D4B}"/>
              </a:ext>
            </a:extLst>
          </p:cNvPr>
          <p:cNvSpPr>
            <a:spLocks noGrp="1" noRot="1" noChangeAspect="1" noChangeArrowheads="1" noTextEdit="1"/>
          </p:cNvSpPr>
          <p:nvPr>
            <p:ph type="sldImg"/>
          </p:nvPr>
        </p:nvSpPr>
        <p:spPr/>
      </p:sp>
      <p:sp>
        <p:nvSpPr>
          <p:cNvPr id="226306" name="Rectangle 2">
            <a:extLst>
              <a:ext uri="{FF2B5EF4-FFF2-40B4-BE49-F238E27FC236}">
                <a16:creationId xmlns:a16="http://schemas.microsoft.com/office/drawing/2014/main" id="{5CA5742F-326E-4507-B50F-19325F1BD63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http://healthmad.com/nutrition/natural-foods-resembling-human-body-parts/2/</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Lycopene definition:  http://www.bing.com/Dictionary/search?q=define+lycopene&amp;FORM=DTPDIA&amp;qpvt=what+is+lycopene</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33575319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3" name="Rectangle 1">
            <a:extLst>
              <a:ext uri="{FF2B5EF4-FFF2-40B4-BE49-F238E27FC236}">
                <a16:creationId xmlns:a16="http://schemas.microsoft.com/office/drawing/2014/main" id="{3C1FAA07-348A-4D97-A505-06EACC01203C}"/>
              </a:ext>
            </a:extLst>
          </p:cNvPr>
          <p:cNvSpPr>
            <a:spLocks noGrp="1" noRot="1" noChangeAspect="1" noChangeArrowheads="1" noTextEdit="1"/>
          </p:cNvSpPr>
          <p:nvPr>
            <p:ph type="sldImg"/>
          </p:nvPr>
        </p:nvSpPr>
        <p:spPr/>
      </p:sp>
      <p:sp>
        <p:nvSpPr>
          <p:cNvPr id="228354" name="Rectangle 2">
            <a:extLst>
              <a:ext uri="{FF2B5EF4-FFF2-40B4-BE49-F238E27FC236}">
                <a16:creationId xmlns:a16="http://schemas.microsoft.com/office/drawing/2014/main" id="{A583C978-56DC-4AFE-B461-876BBDF703B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http://biology.unm.edu/ccouncil/Biology_203/Summaries/FloweringPlants.htm</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for sunflower pic:  giganticsunflowers.com</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for cherry pit pic: percontra.net</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 used without permission for educational purposes only.  Source has been noted.</a:t>
            </a:r>
          </a:p>
          <a:p>
            <a:pPr marL="57150" defTabSz="1295400" eaLnBrk="1">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The primary function of the fruit (produced by the ovary) is to aid in dispersal of the seed. A seed must leave the parent plant in order to grow into a new plant, and often disperses fairly large distances from the parent plant. A seed benefits from dispersal by 1) avoiding competition with its parent, and 2) being deposited in locations good for germination and plant growth. Fruits can be dispersed by gravity, wind, water, ingestion by animals, or adhesion to animals.</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 </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Seeds and fruits have diverse and impressive adaptations to increase dispersal. For example, wind-dispersed seeds have </a:t>
            </a:r>
            <a:r>
              <a:rPr lang="ja-JP" altLang="en-US" sz="1600">
                <a:latin typeface="Calibri" panose="020F0502020204030204" pitchFamily="34" charset="0"/>
                <a:ea typeface="ＭＳ Ｐゴシック" panose="020B0600070205080204" pitchFamily="34" charset="-128"/>
                <a:sym typeface="Calibri" panose="020F0502020204030204" pitchFamily="34" charset="0"/>
              </a:rPr>
              <a:t>“</a:t>
            </a:r>
            <a:r>
              <a:rPr lang="en-US" altLang="ja-JP" sz="1600">
                <a:latin typeface="Calibri" panose="020F0502020204030204" pitchFamily="34" charset="0"/>
                <a:ea typeface="ＭＳ Ｐゴシック" panose="020B0600070205080204" pitchFamily="34" charset="-128"/>
                <a:sym typeface="Calibri" panose="020F0502020204030204" pitchFamily="34" charset="0"/>
              </a:rPr>
              <a:t>wings</a:t>
            </a:r>
            <a:r>
              <a:rPr lang="ja-JP" altLang="en-US" sz="1600">
                <a:latin typeface="Calibri" panose="020F0502020204030204" pitchFamily="34" charset="0"/>
                <a:ea typeface="ＭＳ Ｐゴシック" panose="020B0600070205080204" pitchFamily="34" charset="-128"/>
                <a:sym typeface="Calibri" panose="020F0502020204030204" pitchFamily="34" charset="0"/>
              </a:rPr>
              <a:t>”</a:t>
            </a:r>
            <a:r>
              <a:rPr lang="en-US" altLang="ja-JP" sz="1600">
                <a:latin typeface="Calibri" panose="020F0502020204030204" pitchFamily="34" charset="0"/>
                <a:ea typeface="ＭＳ Ｐゴシック" panose="020B0600070205080204" pitchFamily="34" charset="-128"/>
                <a:sym typeface="Calibri" panose="020F0502020204030204" pitchFamily="34" charset="0"/>
              </a:rPr>
              <a:t>. Seeds dispersed via ingestion and defecation by animals have edible fruits.</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 </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Fruits vary from hard and woody to soft. They can have one to multiple seeds, and hard or soft seeds. Some seeds are readily eaten (e.g. peas, nuts), while some are not (e.g. cherry pits, apple seeds).</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13155970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1" name="Rectangle 1">
            <a:extLst>
              <a:ext uri="{FF2B5EF4-FFF2-40B4-BE49-F238E27FC236}">
                <a16:creationId xmlns:a16="http://schemas.microsoft.com/office/drawing/2014/main" id="{B699097A-8679-46C4-BEB9-73C82862DEE2}"/>
              </a:ext>
            </a:extLst>
          </p:cNvPr>
          <p:cNvSpPr>
            <a:spLocks noGrp="1" noRot="1" noChangeAspect="1" noChangeArrowheads="1" noTextEdit="1"/>
          </p:cNvSpPr>
          <p:nvPr>
            <p:ph type="sldImg"/>
          </p:nvPr>
        </p:nvSpPr>
        <p:spPr/>
      </p:sp>
      <p:sp>
        <p:nvSpPr>
          <p:cNvPr id="230402" name="Rectangle 2">
            <a:extLst>
              <a:ext uri="{FF2B5EF4-FFF2-40B4-BE49-F238E27FC236}">
                <a16:creationId xmlns:a16="http://schemas.microsoft.com/office/drawing/2014/main" id="{EF595770-B228-4BCD-B12A-1DFFE969281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dirty="0">
                <a:latin typeface="Calibri" panose="020F0502020204030204" pitchFamily="34" charset="0"/>
                <a:ea typeface="ＭＳ Ｐゴシック" panose="020B0600070205080204" pitchFamily="34" charset="-128"/>
                <a:sym typeface="Calibri" panose="020F0502020204030204" pitchFamily="34" charset="0"/>
              </a:rPr>
              <a:t>Source:  http://</a:t>
            </a:r>
            <a:r>
              <a:rPr lang="en-US" altLang="en-US" sz="1600" dirty="0" err="1">
                <a:latin typeface="Calibri" panose="020F0502020204030204" pitchFamily="34" charset="0"/>
                <a:ea typeface="ＭＳ Ｐゴシック" panose="020B0600070205080204" pitchFamily="34" charset="-128"/>
                <a:sym typeface="Calibri" panose="020F0502020204030204" pitchFamily="34" charset="0"/>
              </a:rPr>
              <a:t>healthmad.com</a:t>
            </a:r>
            <a:r>
              <a:rPr lang="en-US" altLang="en-US" sz="1600" dirty="0">
                <a:latin typeface="Calibri" panose="020F0502020204030204" pitchFamily="34" charset="0"/>
                <a:ea typeface="ＭＳ Ｐゴシック" panose="020B0600070205080204" pitchFamily="34" charset="-128"/>
                <a:sym typeface="Calibri" panose="020F0502020204030204" pitchFamily="34" charset="0"/>
              </a:rPr>
              <a:t>/nutrition/natural-foods-resembling-human-body-parts/2/</a:t>
            </a: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10810920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49" name="Rectangle 1">
            <a:extLst>
              <a:ext uri="{FF2B5EF4-FFF2-40B4-BE49-F238E27FC236}">
                <a16:creationId xmlns:a16="http://schemas.microsoft.com/office/drawing/2014/main" id="{1BE96D1B-2200-41A8-A03F-C66A168E0EA8}"/>
              </a:ext>
            </a:extLst>
          </p:cNvPr>
          <p:cNvSpPr>
            <a:spLocks noGrp="1" noRot="1" noChangeAspect="1" noChangeArrowheads="1" noTextEdit="1"/>
          </p:cNvSpPr>
          <p:nvPr>
            <p:ph type="sldImg"/>
          </p:nvPr>
        </p:nvSpPr>
        <p:spPr/>
      </p:sp>
      <p:sp>
        <p:nvSpPr>
          <p:cNvPr id="232450" name="Rectangle 2">
            <a:extLst>
              <a:ext uri="{FF2B5EF4-FFF2-40B4-BE49-F238E27FC236}">
                <a16:creationId xmlns:a16="http://schemas.microsoft.com/office/drawing/2014/main" id="{227D7346-4681-477C-9614-A05AED3AF99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http://theseedsite.co.uk/seedparts.html</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 used without permission for educational purposes only.  Source has been noted. </a:t>
            </a:r>
          </a:p>
          <a:p>
            <a:pPr marL="57150" defTabSz="1295400" eaLnBrk="1">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The seed contains the embryo of the new</a:t>
            </a:r>
            <a:br>
              <a:rPr lang="en-US" altLang="en-US" sz="1600">
                <a:latin typeface="Calibri" panose="020F0502020204030204" pitchFamily="34" charset="0"/>
                <a:ea typeface="ＭＳ Ｐゴシック" panose="020B0600070205080204" pitchFamily="34" charset="-128"/>
                <a:sym typeface="Calibri" panose="020F0502020204030204" pitchFamily="34" charset="0"/>
              </a:rPr>
            </a:br>
            <a:r>
              <a:rPr lang="en-US" altLang="en-US" sz="1600">
                <a:latin typeface="Calibri" panose="020F0502020204030204" pitchFamily="34" charset="0"/>
                <a:ea typeface="ＭＳ Ｐゴシック" panose="020B0600070205080204" pitchFamily="34" charset="-128"/>
                <a:sym typeface="Calibri" panose="020F0502020204030204" pitchFamily="34" charset="0"/>
              </a:rPr>
              <a:t>plant, with a supply of food for the embryo</a:t>
            </a:r>
            <a:br>
              <a:rPr lang="en-US" altLang="en-US" sz="1600">
                <a:latin typeface="Calibri" panose="020F0502020204030204" pitchFamily="34" charset="0"/>
                <a:ea typeface="ＭＳ Ｐゴシック" panose="020B0600070205080204" pitchFamily="34" charset="-128"/>
                <a:sym typeface="Calibri" panose="020F0502020204030204" pitchFamily="34" charset="0"/>
              </a:rPr>
            </a:br>
            <a:r>
              <a:rPr lang="en-US" altLang="en-US" sz="1600">
                <a:latin typeface="Calibri" panose="020F0502020204030204" pitchFamily="34" charset="0"/>
                <a:ea typeface="ＭＳ Ｐゴシック" panose="020B0600070205080204" pitchFamily="34" charset="-128"/>
                <a:sym typeface="Calibri" panose="020F0502020204030204" pitchFamily="34" charset="0"/>
              </a:rPr>
              <a:t>until it has formed sufficient roots and leaves</a:t>
            </a:r>
            <a:br>
              <a:rPr lang="en-US" altLang="en-US" sz="1600">
                <a:latin typeface="Calibri" panose="020F0502020204030204" pitchFamily="34" charset="0"/>
                <a:ea typeface="ＭＳ Ｐゴシック" panose="020B0600070205080204" pitchFamily="34" charset="-128"/>
                <a:sym typeface="Calibri" panose="020F0502020204030204" pitchFamily="34" charset="0"/>
              </a:rPr>
            </a:br>
            <a:r>
              <a:rPr lang="en-US" altLang="en-US" sz="1600">
                <a:latin typeface="Calibri" panose="020F0502020204030204" pitchFamily="34" charset="0"/>
                <a:ea typeface="ＭＳ Ｐゴシック" panose="020B0600070205080204" pitchFamily="34" charset="-128"/>
                <a:sym typeface="Calibri" panose="020F0502020204030204" pitchFamily="34" charset="0"/>
              </a:rPr>
              <a:t>to obtain its own food. The food, endosperm,</a:t>
            </a:r>
            <a:br>
              <a:rPr lang="en-US" altLang="en-US" sz="1600">
                <a:latin typeface="Calibri" panose="020F0502020204030204" pitchFamily="34" charset="0"/>
                <a:ea typeface="ＭＳ Ｐゴシック" panose="020B0600070205080204" pitchFamily="34" charset="-128"/>
                <a:sym typeface="Calibri" panose="020F0502020204030204" pitchFamily="34" charset="0"/>
              </a:rPr>
            </a:br>
            <a:r>
              <a:rPr lang="en-US" altLang="en-US" sz="1600">
                <a:latin typeface="Calibri" panose="020F0502020204030204" pitchFamily="34" charset="0"/>
                <a:ea typeface="ＭＳ Ｐゴシック" panose="020B0600070205080204" pitchFamily="34" charset="-128"/>
                <a:sym typeface="Calibri" panose="020F0502020204030204" pitchFamily="34" charset="0"/>
              </a:rPr>
              <a:t>may be in the seed leaves or it may be</a:t>
            </a:r>
            <a:br>
              <a:rPr lang="en-US" altLang="en-US" sz="1600">
                <a:latin typeface="Calibri" panose="020F0502020204030204" pitchFamily="34" charset="0"/>
                <a:ea typeface="ＭＳ Ｐゴシック" panose="020B0600070205080204" pitchFamily="34" charset="-128"/>
                <a:sym typeface="Calibri" panose="020F0502020204030204" pitchFamily="34" charset="0"/>
              </a:rPr>
            </a:br>
            <a:r>
              <a:rPr lang="en-US" altLang="en-US" sz="1600">
                <a:latin typeface="Calibri" panose="020F0502020204030204" pitchFamily="34" charset="0"/>
                <a:ea typeface="ＭＳ Ｐゴシック" panose="020B0600070205080204" pitchFamily="34" charset="-128"/>
                <a:sym typeface="Calibri" panose="020F0502020204030204" pitchFamily="34" charset="0"/>
              </a:rPr>
              <a:t>outside the seed leaves and be absorbed </a:t>
            </a:r>
            <a:br>
              <a:rPr lang="en-US" altLang="en-US" sz="1600">
                <a:latin typeface="Calibri" panose="020F0502020204030204" pitchFamily="34" charset="0"/>
                <a:ea typeface="ＭＳ Ｐゴシック" panose="020B0600070205080204" pitchFamily="34" charset="-128"/>
                <a:sym typeface="Calibri" panose="020F0502020204030204" pitchFamily="34" charset="0"/>
              </a:rPr>
            </a:br>
            <a:r>
              <a:rPr lang="en-US" altLang="en-US" sz="1600">
                <a:latin typeface="Calibri" panose="020F0502020204030204" pitchFamily="34" charset="0"/>
                <a:ea typeface="ＭＳ Ｐゴシック" panose="020B0600070205080204" pitchFamily="34" charset="-128"/>
                <a:sym typeface="Calibri" panose="020F0502020204030204" pitchFamily="34" charset="0"/>
              </a:rPr>
              <a:t>when the seed germinates. To start germination, the seed leaves</a:t>
            </a:r>
            <a:br>
              <a:rPr lang="en-US" altLang="en-US" sz="1600">
                <a:latin typeface="Calibri" panose="020F0502020204030204" pitchFamily="34" charset="0"/>
                <a:ea typeface="ＭＳ Ｐゴシック" panose="020B0600070205080204" pitchFamily="34" charset="-128"/>
                <a:sym typeface="Calibri" panose="020F0502020204030204" pitchFamily="34" charset="0"/>
              </a:rPr>
            </a:br>
            <a:r>
              <a:rPr lang="en-US" altLang="en-US" sz="1600">
                <a:latin typeface="Calibri" panose="020F0502020204030204" pitchFamily="34" charset="0"/>
                <a:ea typeface="ＭＳ Ｐゴシック" panose="020B0600070205080204" pitchFamily="34" charset="-128"/>
                <a:sym typeface="Calibri" panose="020F0502020204030204" pitchFamily="34" charset="0"/>
              </a:rPr>
              <a:t>absorb water and swell, and the radicle</a:t>
            </a:r>
            <a:br>
              <a:rPr lang="en-US" altLang="en-US" sz="1600">
                <a:latin typeface="Calibri" panose="020F0502020204030204" pitchFamily="34" charset="0"/>
                <a:ea typeface="ＭＳ Ｐゴシック" panose="020B0600070205080204" pitchFamily="34" charset="-128"/>
                <a:sym typeface="Calibri" panose="020F0502020204030204" pitchFamily="34" charset="0"/>
              </a:rPr>
            </a:br>
            <a:r>
              <a:rPr lang="en-US" altLang="en-US" sz="1600">
                <a:latin typeface="Calibri" panose="020F0502020204030204" pitchFamily="34" charset="0"/>
                <a:ea typeface="ＭＳ Ｐゴシック" panose="020B0600070205080204" pitchFamily="34" charset="-128"/>
                <a:sym typeface="Calibri" panose="020F0502020204030204" pitchFamily="34" charset="0"/>
              </a:rPr>
              <a:t>emerges, followed by the plumule.</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3886748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7" name="Rectangle 1">
            <a:extLst>
              <a:ext uri="{FF2B5EF4-FFF2-40B4-BE49-F238E27FC236}">
                <a16:creationId xmlns:a16="http://schemas.microsoft.com/office/drawing/2014/main" id="{C2FFA38F-B663-4963-A4A9-12B18EEEB477}"/>
              </a:ext>
            </a:extLst>
          </p:cNvPr>
          <p:cNvSpPr>
            <a:spLocks noGrp="1" noRot="1" noChangeAspect="1" noChangeArrowheads="1" noTextEdit="1"/>
          </p:cNvSpPr>
          <p:nvPr>
            <p:ph type="sldImg"/>
          </p:nvPr>
        </p:nvSpPr>
        <p:spPr/>
      </p:sp>
      <p:sp>
        <p:nvSpPr>
          <p:cNvPr id="234498" name="Rectangle 2">
            <a:extLst>
              <a:ext uri="{FF2B5EF4-FFF2-40B4-BE49-F238E27FC236}">
                <a16:creationId xmlns:a16="http://schemas.microsoft.com/office/drawing/2014/main" id="{1F7DB0DA-E323-4A93-B50B-14724A7F1E1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http://qwickstep.com/search/seed-bean.html</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 used without permission for educational purposes only.  Source has been noted.</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36401968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9FAA7018-6B49-B153-1731-A77581D74CB7}"/>
              </a:ext>
            </a:extLst>
          </p:cNvPr>
          <p:cNvSpPr>
            <a:spLocks noGrp="1" noRot="1" noChangeAspect="1" noTextEdit="1"/>
          </p:cNvSpPr>
          <p:nvPr>
            <p:ph type="sldImg"/>
          </p:nvPr>
        </p:nvSpPr>
        <p:spPr>
          <a:ln>
            <a:solidFill>
              <a:srgbClr val="000000"/>
            </a:solidFill>
            <a:miter lim="800000"/>
            <a:headEnd/>
            <a:tailEnd/>
          </a:ln>
        </p:spPr>
      </p:sp>
      <p:sp>
        <p:nvSpPr>
          <p:cNvPr id="72707" name="Notes Placeholder 2">
            <a:extLst>
              <a:ext uri="{FF2B5EF4-FFF2-40B4-BE49-F238E27FC236}">
                <a16:creationId xmlns:a16="http://schemas.microsoft.com/office/drawing/2014/main" id="{AF382972-0586-BB3A-1041-404C2B12CCB7}"/>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eaLnBrk="1" hangingPunct="1"/>
            <a:r>
              <a:rPr lang="en-US" altLang="en-US">
                <a:latin typeface="Calibri" panose="020F0502020204030204" pitchFamily="34" charset="0"/>
                <a:cs typeface="Lucida Grande" pitchFamily="-84" charset="0"/>
              </a:rPr>
              <a:t>Source:  Master Gardener Handbook:  A Guide to Gardening in Virginia </a:t>
            </a:r>
          </a:p>
          <a:p>
            <a:pPr eaLnBrk="1" hangingPunct="1"/>
            <a:r>
              <a:rPr lang="en-US" altLang="en-US">
                <a:latin typeface="Calibri" panose="020F0502020204030204" pitchFamily="34" charset="0"/>
                <a:cs typeface="Lucida Grande" pitchFamily="-84" charset="0"/>
              </a:rPr>
              <a:t>Diagram:  http://courses.cropsci.ncsu.edu/cs414/cs414_web/CH_1_2005.htm</a:t>
            </a:r>
          </a:p>
          <a:p>
            <a:pPr eaLnBrk="1" hangingPunct="1"/>
            <a:r>
              <a:rPr lang="en-US" altLang="en-US">
                <a:latin typeface="Calibri" panose="020F0502020204030204" pitchFamily="34" charset="0"/>
                <a:cs typeface="Lucida Grande" pitchFamily="-84" charset="0"/>
              </a:rPr>
              <a:t>Runner:  http://www.sparknotes.com/biology/plants/lifecycle/section3.rhtml</a:t>
            </a:r>
          </a:p>
          <a:p>
            <a:pPr eaLnBrk="1" hangingPunct="1"/>
            <a:endParaRPr lang="en-US" altLang="en-US">
              <a:latin typeface="Calibri" panose="020F0502020204030204" pitchFamily="34" charset="0"/>
              <a:cs typeface="Lucida Grande" pitchFamily="-84" charset="0"/>
            </a:endParaRPr>
          </a:p>
          <a:p>
            <a:pPr eaLnBrk="1" hangingPunct="1"/>
            <a:r>
              <a:rPr lang="en-US" altLang="en-US">
                <a:latin typeface="Calibri" panose="020F0502020204030204" pitchFamily="34" charset="0"/>
                <a:cs typeface="Lucida Grande" pitchFamily="-84" charset="0"/>
              </a:rPr>
              <a:t>Image used without permission for educational purposes only.  Source has been noted.</a:t>
            </a:r>
          </a:p>
        </p:txBody>
      </p:sp>
      <p:sp>
        <p:nvSpPr>
          <p:cNvPr id="72708" name="Slide Number Placeholder 3">
            <a:extLst>
              <a:ext uri="{FF2B5EF4-FFF2-40B4-BE49-F238E27FC236}">
                <a16:creationId xmlns:a16="http://schemas.microsoft.com/office/drawing/2014/main" id="{69F50DC3-CD11-971A-986B-3C92EE4F8625}"/>
              </a:ext>
            </a:extLst>
          </p:cNvPr>
          <p:cNvSpPr>
            <a:spLocks noGrp="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rgbClr val="000000"/>
                </a:solidFill>
                <a:latin typeface="Helvetica" panose="020B0604020202020204" pitchFamily="34" charset="0"/>
                <a:ea typeface="MS PGothic" panose="020B0600070205080204" pitchFamily="34" charset="-128"/>
                <a:sym typeface="Helvetica" panose="020B0604020202020204" pitchFamily="34" charset="0"/>
              </a:defRPr>
            </a:lvl1pPr>
            <a:lvl2pPr marL="742950" indent="-285750">
              <a:defRPr sz="1200">
                <a:solidFill>
                  <a:srgbClr val="000000"/>
                </a:solidFill>
                <a:latin typeface="Helvetica" panose="020B0604020202020204" pitchFamily="34" charset="0"/>
                <a:ea typeface="MS PGothic" panose="020B0600070205080204" pitchFamily="34" charset="-128"/>
                <a:sym typeface="Helvetica" panose="020B0604020202020204" pitchFamily="34" charset="0"/>
              </a:defRPr>
            </a:lvl2pPr>
            <a:lvl3pPr marL="1143000" indent="-228600">
              <a:defRPr sz="1200">
                <a:solidFill>
                  <a:srgbClr val="000000"/>
                </a:solidFill>
                <a:latin typeface="Helvetica" panose="020B0604020202020204" pitchFamily="34" charset="0"/>
                <a:ea typeface="MS PGothic" panose="020B0600070205080204" pitchFamily="34" charset="-128"/>
                <a:sym typeface="Helvetica" panose="020B0604020202020204" pitchFamily="34" charset="0"/>
              </a:defRPr>
            </a:lvl3pPr>
            <a:lvl4pPr marL="1600200" indent="-228600">
              <a:defRPr sz="1200">
                <a:solidFill>
                  <a:srgbClr val="000000"/>
                </a:solidFill>
                <a:latin typeface="Helvetica" panose="020B0604020202020204" pitchFamily="34" charset="0"/>
                <a:ea typeface="MS PGothic" panose="020B0600070205080204" pitchFamily="34" charset="-128"/>
                <a:sym typeface="Helvetica" panose="020B0604020202020204" pitchFamily="34" charset="0"/>
              </a:defRPr>
            </a:lvl4pPr>
            <a:lvl5pPr marL="2057400" indent="-228600">
              <a:defRPr sz="1200">
                <a:solidFill>
                  <a:srgbClr val="000000"/>
                </a:solidFill>
                <a:latin typeface="Helvetica" panose="020B0604020202020204" pitchFamily="34" charset="0"/>
                <a:ea typeface="MS PGothic" panose="020B0600070205080204" pitchFamily="34" charset="-128"/>
                <a:sym typeface="Helvetica" panose="020B0604020202020204" pitchFamily="34" charset="0"/>
              </a:defRPr>
            </a:lvl5pPr>
            <a:lvl6pPr marL="2514600" indent="-228600" defTabSz="457200" eaLnBrk="0" fontAlgn="base" hangingPunct="0">
              <a:spcBef>
                <a:spcPct val="0"/>
              </a:spcBef>
              <a:spcAft>
                <a:spcPct val="0"/>
              </a:spcAft>
              <a:defRPr sz="1200">
                <a:solidFill>
                  <a:srgbClr val="000000"/>
                </a:solidFill>
                <a:latin typeface="Helvetica" panose="020B0604020202020204" pitchFamily="34" charset="0"/>
                <a:ea typeface="MS PGothic" panose="020B0600070205080204" pitchFamily="34" charset="-128"/>
                <a:sym typeface="Helvetica" panose="020B0604020202020204" pitchFamily="34" charset="0"/>
              </a:defRPr>
            </a:lvl6pPr>
            <a:lvl7pPr marL="2971800" indent="-228600" defTabSz="457200" eaLnBrk="0" fontAlgn="base" hangingPunct="0">
              <a:spcBef>
                <a:spcPct val="0"/>
              </a:spcBef>
              <a:spcAft>
                <a:spcPct val="0"/>
              </a:spcAft>
              <a:defRPr sz="1200">
                <a:solidFill>
                  <a:srgbClr val="000000"/>
                </a:solidFill>
                <a:latin typeface="Helvetica" panose="020B0604020202020204" pitchFamily="34" charset="0"/>
                <a:ea typeface="MS PGothic" panose="020B0600070205080204" pitchFamily="34" charset="-128"/>
                <a:sym typeface="Helvetica" panose="020B0604020202020204" pitchFamily="34" charset="0"/>
              </a:defRPr>
            </a:lvl7pPr>
            <a:lvl8pPr marL="3429000" indent="-228600" defTabSz="457200" eaLnBrk="0" fontAlgn="base" hangingPunct="0">
              <a:spcBef>
                <a:spcPct val="0"/>
              </a:spcBef>
              <a:spcAft>
                <a:spcPct val="0"/>
              </a:spcAft>
              <a:defRPr sz="1200">
                <a:solidFill>
                  <a:srgbClr val="000000"/>
                </a:solidFill>
                <a:latin typeface="Helvetica" panose="020B0604020202020204" pitchFamily="34" charset="0"/>
                <a:ea typeface="MS PGothic" panose="020B0600070205080204" pitchFamily="34" charset="-128"/>
                <a:sym typeface="Helvetica" panose="020B0604020202020204" pitchFamily="34" charset="0"/>
              </a:defRPr>
            </a:lvl8pPr>
            <a:lvl9pPr marL="3886200" indent="-228600" defTabSz="457200" eaLnBrk="0" fontAlgn="base" hangingPunct="0">
              <a:spcBef>
                <a:spcPct val="0"/>
              </a:spcBef>
              <a:spcAft>
                <a:spcPct val="0"/>
              </a:spcAft>
              <a:defRPr sz="1200">
                <a:solidFill>
                  <a:srgbClr val="000000"/>
                </a:solidFill>
                <a:latin typeface="Helvetica" panose="020B0604020202020204" pitchFamily="34" charset="0"/>
                <a:ea typeface="MS PGothic" panose="020B0600070205080204" pitchFamily="34" charset="-128"/>
                <a:sym typeface="Helvetica" panose="020B0604020202020204" pitchFamily="34" charset="0"/>
              </a:defRPr>
            </a:lvl9pPr>
          </a:lstStyle>
          <a:p>
            <a:pPr eaLnBrk="1" hangingPunct="1"/>
            <a:fld id="{34005DBA-7C96-4DB6-BF21-8ADF22D4F7B6}" type="slidenum">
              <a:rPr lang="en-US" altLang="en-US">
                <a:solidFill>
                  <a:schemeClr val="tx1"/>
                </a:solidFill>
                <a:latin typeface="Calibri" panose="020F0502020204030204" pitchFamily="34" charset="0"/>
              </a:rPr>
              <a:pPr eaLnBrk="1" hangingPunct="1"/>
              <a:t>35</a:t>
            </a:fld>
            <a:endParaRPr lang="en-US" altLang="en-US">
              <a:solidFill>
                <a:schemeClr val="tx1"/>
              </a:solidFill>
              <a:latin typeface="Calibri" panose="020F0502020204030204" pitchFamily="34" charset="0"/>
            </a:endParaRPr>
          </a:p>
        </p:txBody>
      </p:sp>
    </p:spTree>
    <p:extLst>
      <p:ext uri="{BB962C8B-B14F-4D97-AF65-F5344CB8AC3E}">
        <p14:creationId xmlns:p14="http://schemas.microsoft.com/office/powerpoint/2010/main" val="2922916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5" name="Rectangle 1">
            <a:extLst>
              <a:ext uri="{FF2B5EF4-FFF2-40B4-BE49-F238E27FC236}">
                <a16:creationId xmlns:a16="http://schemas.microsoft.com/office/drawing/2014/main" id="{837A0BAB-F89B-4F8D-9E2B-586F19B0FF19}"/>
              </a:ext>
            </a:extLst>
          </p:cNvPr>
          <p:cNvSpPr>
            <a:spLocks noGrp="1" noRot="1" noChangeAspect="1" noChangeArrowheads="1" noTextEdit="1"/>
          </p:cNvSpPr>
          <p:nvPr>
            <p:ph type="sldImg"/>
          </p:nvPr>
        </p:nvSpPr>
        <p:spPr/>
      </p:sp>
      <p:sp>
        <p:nvSpPr>
          <p:cNvPr id="236546" name="Rectangle 2">
            <a:extLst>
              <a:ext uri="{FF2B5EF4-FFF2-40B4-BE49-F238E27FC236}">
                <a16:creationId xmlns:a16="http://schemas.microsoft.com/office/drawing/2014/main" id="{610664E1-FF78-472D-BCF9-A90A1C1041B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Peas1:  http://gardenofeaden.blogspot.com/2009/01/how-to-collect-and-prepare-peas-for.html</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Peas2:  http://www.coldclimategardening.com/2009/07/12/growing-peas-in-cold-climates/</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Celery:  http://www.veggiegardeningtips.com/wp-content/uploads/2006/06/Young-Celery-Plants.jpg</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Bell Pepper:  http://zone4garden.com/growing-green-bell-peppers-in-zone-4/</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Carrots:  http://www.worldcommunitycookbook.org/season/guide/carrots.html</a:t>
            </a:r>
          </a:p>
          <a:p>
            <a:pPr marL="57150" defTabSz="1295400" eaLnBrk="1">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 used without permission for educational purposes only.  Source has been noted.</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Spinach:  http://tinyfarmblog.com/spinach-grows-up/</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343413730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29" name="Rectangle 1">
            <a:extLst>
              <a:ext uri="{FF2B5EF4-FFF2-40B4-BE49-F238E27FC236}">
                <a16:creationId xmlns:a16="http://schemas.microsoft.com/office/drawing/2014/main" id="{01B2651E-52E8-4F1C-9791-176A41ABFC98}"/>
              </a:ext>
            </a:extLst>
          </p:cNvPr>
          <p:cNvSpPr>
            <a:spLocks noGrp="1" noRot="1" noChangeAspect="1" noChangeArrowheads="1" noTextEdit="1"/>
          </p:cNvSpPr>
          <p:nvPr>
            <p:ph type="sldImg"/>
          </p:nvPr>
        </p:nvSpPr>
        <p:spPr/>
      </p:sp>
      <p:sp>
        <p:nvSpPr>
          <p:cNvPr id="201730" name="Rectangle 2">
            <a:extLst>
              <a:ext uri="{FF2B5EF4-FFF2-40B4-BE49-F238E27FC236}">
                <a16:creationId xmlns:a16="http://schemas.microsoft.com/office/drawing/2014/main" id="{8167B1B5-EDE5-4CC7-A532-EB3854747DD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for pollen grains on tulip stamen:  http://nikkicrossapplesauce.blogspot.com/</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Bees source:  http://www.kittymowmow.com/2008/07/23/commercial-bees-spreading-disease-to-wild-pollinating-bees/</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Definition source:  http://en.wikipedia.org/wiki/Pollination</a:t>
            </a:r>
          </a:p>
          <a:p>
            <a:pPr marL="57150" defTabSz="1295400" eaLnBrk="1">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 used without permission for educational purposes only.  Source has been noted.</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15978704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7" name="Rectangle 1">
            <a:extLst>
              <a:ext uri="{FF2B5EF4-FFF2-40B4-BE49-F238E27FC236}">
                <a16:creationId xmlns:a16="http://schemas.microsoft.com/office/drawing/2014/main" id="{A4B2DE08-5F72-487C-A2D6-684A3EA99A33}"/>
              </a:ext>
            </a:extLst>
          </p:cNvPr>
          <p:cNvSpPr>
            <a:spLocks noGrp="1" noRot="1" noChangeAspect="1" noChangeArrowheads="1" noTextEdit="1"/>
          </p:cNvSpPr>
          <p:nvPr>
            <p:ph type="sldImg"/>
          </p:nvPr>
        </p:nvSpPr>
        <p:spPr/>
      </p:sp>
      <p:sp>
        <p:nvSpPr>
          <p:cNvPr id="203778" name="Rectangle 2">
            <a:extLst>
              <a:ext uri="{FF2B5EF4-FFF2-40B4-BE49-F238E27FC236}">
                <a16:creationId xmlns:a16="http://schemas.microsoft.com/office/drawing/2014/main" id="{3F5216C1-9CBD-4779-8250-545FB3DEA43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12725"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http://extension.oregonstate.edu/mg/botany/images/flowerslides.html</a:t>
            </a:r>
          </a:p>
          <a:p>
            <a:pPr marL="212725" defTabSz="1295400" eaLnBrk="1">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212725"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 used without permission for educational purposes only.  Source has been noted.</a:t>
            </a:r>
          </a:p>
          <a:p>
            <a:pPr marL="212725" defTabSz="1295400" eaLnBrk="1">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212725" defTabSz="1295400" eaLnBrk="1">
              <a:buClr>
                <a:srgbClr val="000000"/>
              </a:buClr>
              <a:buFontTx/>
              <a:buChar char="•"/>
            </a:pPr>
            <a:r>
              <a:rPr lang="en-US" altLang="en-US" sz="1600" b="1">
                <a:latin typeface="Calibri" panose="020F0502020204030204" pitchFamily="34" charset="0"/>
                <a:ea typeface="ＭＳ Ｐゴシック" panose="020B0600070205080204" pitchFamily="34" charset="-128"/>
                <a:sym typeface="Calibri" panose="020F0502020204030204" pitchFamily="34" charset="0"/>
              </a:rPr>
              <a:t>Pollination</a:t>
            </a:r>
            <a:r>
              <a:rPr lang="en-US" altLang="en-US" sz="1600">
                <a:latin typeface="Calibri" panose="020F0502020204030204" pitchFamily="34" charset="0"/>
                <a:ea typeface="ＭＳ Ｐゴシック" panose="020B0600070205080204" pitchFamily="34" charset="-128"/>
                <a:sym typeface="Calibri" panose="020F0502020204030204" pitchFamily="34" charset="0"/>
              </a:rPr>
              <a:t> is the transfer of pollen from an anther to a stigma, either by wind or by pollinators. </a:t>
            </a:r>
          </a:p>
          <a:p>
            <a:pPr marL="212725" defTabSz="1295400" eaLnBrk="1">
              <a:buClr>
                <a:srgbClr val="000000"/>
              </a:buClr>
              <a:buFont typeface="Arial" panose="020B0604020202020204" pitchFamily="34" charset="0"/>
              <a:buChar cha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A chemical in the stigma stimulates pollen to grow a long tube down the style to the ovules inside the ovary. </a:t>
            </a:r>
          </a:p>
          <a:p>
            <a:pPr marL="212725" defTabSz="1295400" eaLnBrk="1">
              <a:buClr>
                <a:srgbClr val="000000"/>
              </a:buClr>
              <a:buFont typeface="Arial" panose="020B0604020202020204" pitchFamily="34" charset="0"/>
              <a:buChar cha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When pollen reaches the ovules, it releases sperm. </a:t>
            </a:r>
          </a:p>
          <a:p>
            <a:pPr marL="212725" defTabSz="1295400" eaLnBrk="1">
              <a:buClr>
                <a:srgbClr val="000000"/>
              </a:buClr>
              <a:buFontTx/>
              <a:buChar cha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Pollination is no guarantee that fertilization will occur.</a:t>
            </a:r>
          </a:p>
          <a:p>
            <a:pPr marL="212725" defTabSz="1295400" eaLnBrk="1">
              <a:buClr>
                <a:srgbClr val="000000"/>
              </a:buClr>
              <a:buFontTx/>
              <a:buChar char="•"/>
            </a:pPr>
            <a:r>
              <a:rPr lang="en-US" altLang="en-US" sz="1600" b="1">
                <a:latin typeface="Calibri" panose="020F0502020204030204" pitchFamily="34" charset="0"/>
                <a:ea typeface="ＭＳ Ｐゴシック" panose="020B0600070205080204" pitchFamily="34" charset="-128"/>
                <a:sym typeface="Calibri" panose="020F0502020204030204" pitchFamily="34" charset="0"/>
              </a:rPr>
              <a:t>Fertilization</a:t>
            </a:r>
            <a:r>
              <a:rPr lang="en-US" altLang="en-US" sz="1600">
                <a:latin typeface="Calibri" panose="020F0502020204030204" pitchFamily="34" charset="0"/>
                <a:ea typeface="ＭＳ Ｐゴシック" panose="020B0600070205080204" pitchFamily="34" charset="-128"/>
                <a:sym typeface="Calibri" panose="020F0502020204030204" pitchFamily="34" charset="0"/>
              </a:rPr>
              <a:t> is the union of a male sperm nucleus from a pollen grain with a female egg (ovule). </a:t>
            </a:r>
          </a:p>
          <a:p>
            <a:pPr marL="212725" defTabSz="1295400" eaLnBrk="1">
              <a:buClr>
                <a:srgbClr val="000000"/>
              </a:buClr>
              <a:buFontTx/>
              <a:buChar cha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212725" defTabSz="1295400" eaLnBrk="1">
              <a:buClr>
                <a:srgbClr val="000000"/>
              </a:buClr>
            </a:pPr>
            <a:r>
              <a:rPr lang="en-US" altLang="en-US" sz="1600" i="1">
                <a:latin typeface="Calibri" panose="020F0502020204030204" pitchFamily="34" charset="0"/>
                <a:ea typeface="ＭＳ Ｐゴシック" panose="020B0600070205080204" pitchFamily="34" charset="-128"/>
                <a:sym typeface="Calibri" panose="020F0502020204030204" pitchFamily="34" charset="0"/>
              </a:rPr>
              <a:t>If fertilization is successful, the fertilized ovule develops into a seed. </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112576506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5" name="Rectangle 1">
            <a:extLst>
              <a:ext uri="{FF2B5EF4-FFF2-40B4-BE49-F238E27FC236}">
                <a16:creationId xmlns:a16="http://schemas.microsoft.com/office/drawing/2014/main" id="{37E2DA3D-C73A-4CB5-B53B-0BC546EE974E}"/>
              </a:ext>
            </a:extLst>
          </p:cNvPr>
          <p:cNvSpPr>
            <a:spLocks noGrp="1" noRot="1" noChangeAspect="1" noChangeArrowheads="1" noTextEdit="1"/>
          </p:cNvSpPr>
          <p:nvPr>
            <p:ph type="sldImg"/>
          </p:nvPr>
        </p:nvSpPr>
        <p:spPr/>
      </p:sp>
      <p:sp>
        <p:nvSpPr>
          <p:cNvPr id="205826" name="Rectangle 2">
            <a:extLst>
              <a:ext uri="{FF2B5EF4-FFF2-40B4-BE49-F238E27FC236}">
                <a16:creationId xmlns:a16="http://schemas.microsoft.com/office/drawing/2014/main" id="{A9E7E281-2691-4B6D-A12D-C29A1509DEE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Bee covered in pollen source:  http://svr225.stepx.com:3388/flower</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Hummingbird source:  http://www.flickr.com/groups/qemdfinch/discuss/72157617402100063/</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Butterfly source:  images.nbii.gov</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Spotted Cucumber Beetle source:  http://www.elharo.com/blog/birding/2007/10/18/spotted-cucumber-beetle/</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Images used without permission for educational purposes only.  Source has been noted.</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140250057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3" name="Rectangle 1">
            <a:extLst>
              <a:ext uri="{FF2B5EF4-FFF2-40B4-BE49-F238E27FC236}">
                <a16:creationId xmlns:a16="http://schemas.microsoft.com/office/drawing/2014/main" id="{4A19BBC9-B7F2-403F-B120-DBE017DD9943}"/>
              </a:ext>
            </a:extLst>
          </p:cNvPr>
          <p:cNvSpPr>
            <a:spLocks noGrp="1" noRot="1" noChangeAspect="1" noChangeArrowheads="1" noTextEdit="1"/>
          </p:cNvSpPr>
          <p:nvPr>
            <p:ph type="sldImg"/>
          </p:nvPr>
        </p:nvSpPr>
        <p:spPr/>
      </p:sp>
      <p:sp>
        <p:nvSpPr>
          <p:cNvPr id="207874" name="Rectangle 2">
            <a:extLst>
              <a:ext uri="{FF2B5EF4-FFF2-40B4-BE49-F238E27FC236}">
                <a16:creationId xmlns:a16="http://schemas.microsoft.com/office/drawing/2014/main" id="{4A591985-DAD3-48FF-8407-5759941085A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spcBef>
                <a:spcPts val="500"/>
              </a:spcBef>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Permission given by Gretchen Stark, FCMGA, Master Gardener.</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104670497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1" name="Rectangle 1">
            <a:extLst>
              <a:ext uri="{FF2B5EF4-FFF2-40B4-BE49-F238E27FC236}">
                <a16:creationId xmlns:a16="http://schemas.microsoft.com/office/drawing/2014/main" id="{E05AE1C8-57EE-47A2-8470-83A7EFEF4EB8}"/>
              </a:ext>
            </a:extLst>
          </p:cNvPr>
          <p:cNvSpPr>
            <a:spLocks noGrp="1" noRot="1" noChangeAspect="1" noChangeArrowheads="1" noTextEdit="1"/>
          </p:cNvSpPr>
          <p:nvPr>
            <p:ph type="sldImg"/>
          </p:nvPr>
        </p:nvSpPr>
        <p:spPr/>
      </p:sp>
      <p:sp>
        <p:nvSpPr>
          <p:cNvPr id="209922" name="Rectangle 2">
            <a:extLst>
              <a:ext uri="{FF2B5EF4-FFF2-40B4-BE49-F238E27FC236}">
                <a16:creationId xmlns:a16="http://schemas.microsoft.com/office/drawing/2014/main" id="{2FEFA678-4294-42A2-AD10-5DC053BDFF4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spcBef>
                <a:spcPts val="500"/>
              </a:spcBef>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Permission given by Beverly Anderson, FCMGA Master Gardener.</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193194544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69" name="Rectangle 1">
            <a:extLst>
              <a:ext uri="{FF2B5EF4-FFF2-40B4-BE49-F238E27FC236}">
                <a16:creationId xmlns:a16="http://schemas.microsoft.com/office/drawing/2014/main" id="{0774DAD4-AE9D-4040-8ACB-D0DA86F9B0A3}"/>
              </a:ext>
            </a:extLst>
          </p:cNvPr>
          <p:cNvSpPr>
            <a:spLocks noGrp="1" noRot="1" noChangeAspect="1" noChangeArrowheads="1" noTextEdit="1"/>
          </p:cNvSpPr>
          <p:nvPr>
            <p:ph type="sldImg"/>
          </p:nvPr>
        </p:nvSpPr>
        <p:spPr/>
      </p:sp>
      <p:sp>
        <p:nvSpPr>
          <p:cNvPr id="211970" name="Rectangle 2">
            <a:extLst>
              <a:ext uri="{FF2B5EF4-FFF2-40B4-BE49-F238E27FC236}">
                <a16:creationId xmlns:a16="http://schemas.microsoft.com/office/drawing/2014/main" id="{28266C0B-DC56-407A-A7EE-7268B6E0A6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http://www.flickr.com/gr</a:t>
            </a:r>
          </a:p>
          <a:p>
            <a:pPr marL="57150" defTabSz="1295400" eaLnBrk="1">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 used without permission for educational purposes only.  Source has been noted.oups/qemdfinch/discuss/72157617402100063/</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25428424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5" name="Rectangle 1">
            <a:extLst>
              <a:ext uri="{FF2B5EF4-FFF2-40B4-BE49-F238E27FC236}">
                <a16:creationId xmlns:a16="http://schemas.microsoft.com/office/drawing/2014/main" id="{B7BB4029-B46A-4CC1-991A-0228E68DB12D}"/>
              </a:ext>
            </a:extLst>
          </p:cNvPr>
          <p:cNvSpPr>
            <a:spLocks noGrp="1" noRot="1" noChangeAspect="1" noChangeArrowheads="1" noTextEdit="1"/>
          </p:cNvSpPr>
          <p:nvPr>
            <p:ph type="sldImg"/>
          </p:nvPr>
        </p:nvSpPr>
        <p:spPr/>
      </p:sp>
      <p:sp>
        <p:nvSpPr>
          <p:cNvPr id="216066" name="Rectangle 2">
            <a:extLst>
              <a:ext uri="{FF2B5EF4-FFF2-40B4-BE49-F238E27FC236}">
                <a16:creationId xmlns:a16="http://schemas.microsoft.com/office/drawing/2014/main" id="{C6F3267F-27BC-467C-A410-295EB809124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http://www.orchidboard.com/community/propagation/18548-orchid-pollination-insects-photos.html</a:t>
            </a:r>
          </a:p>
          <a:p>
            <a:pPr marL="57150" defTabSz="1295400" eaLnBrk="1">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 used without permission for educational purposes only.  Source has been noted.</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88053391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3" name="Rectangle 1">
            <a:extLst>
              <a:ext uri="{FF2B5EF4-FFF2-40B4-BE49-F238E27FC236}">
                <a16:creationId xmlns:a16="http://schemas.microsoft.com/office/drawing/2014/main" id="{056A00CB-274C-4DFA-8794-E213267B678D}"/>
              </a:ext>
            </a:extLst>
          </p:cNvPr>
          <p:cNvSpPr>
            <a:spLocks noGrp="1" noRot="1" noChangeAspect="1" noChangeArrowheads="1" noTextEdit="1"/>
          </p:cNvSpPr>
          <p:nvPr>
            <p:ph type="sldImg"/>
          </p:nvPr>
        </p:nvSpPr>
        <p:spPr/>
      </p:sp>
      <p:sp>
        <p:nvSpPr>
          <p:cNvPr id="218114" name="Rectangle 2">
            <a:extLst>
              <a:ext uri="{FF2B5EF4-FFF2-40B4-BE49-F238E27FC236}">
                <a16:creationId xmlns:a16="http://schemas.microsoft.com/office/drawing/2014/main" id="{587A5086-D864-4A55-AAD7-BB2D7E595A3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http://www.gesneriads.ca/paliav08.htm</a:t>
            </a:r>
          </a:p>
          <a:p>
            <a:pPr marL="57150" defTabSz="1295400" eaLnBrk="1">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 used without permission for educational purposes only.  Source has been noted.</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82368112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1" name="Rectangle 1">
            <a:extLst>
              <a:ext uri="{FF2B5EF4-FFF2-40B4-BE49-F238E27FC236}">
                <a16:creationId xmlns:a16="http://schemas.microsoft.com/office/drawing/2014/main" id="{9773F897-C84F-408E-B6F3-A766B0C9EE0F}"/>
              </a:ext>
            </a:extLst>
          </p:cNvPr>
          <p:cNvSpPr>
            <a:spLocks noGrp="1" noRot="1" noChangeAspect="1" noChangeArrowheads="1" noTextEdit="1"/>
          </p:cNvSpPr>
          <p:nvPr>
            <p:ph type="sldImg"/>
          </p:nvPr>
        </p:nvSpPr>
        <p:spPr/>
      </p:sp>
      <p:sp>
        <p:nvSpPr>
          <p:cNvPr id="220162" name="Rectangle 2">
            <a:extLst>
              <a:ext uri="{FF2B5EF4-FFF2-40B4-BE49-F238E27FC236}">
                <a16:creationId xmlns:a16="http://schemas.microsoft.com/office/drawing/2014/main" id="{19C27083-4A9F-40E1-AF21-1F8199F951F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Beetle on yellow flower:  http://samuel.benoit.online.fr/en/digital-artwork-graphics-free-wallpapers-widescreen</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Beetle on white flower:  http://www.infonet-biovision.org/default/ct/115/crops</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Grasshopper on red flower:  http://www.123rf.com/photo_3146456_insect-grasshopper-on-flower-close-up.html</a:t>
            </a:r>
          </a:p>
          <a:p>
            <a:pPr marL="57150" defTabSz="1295400" eaLnBrk="1">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Images used without permission for educational purposes only.  Source has been noted.</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92901208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09" name="Rectangle 1">
            <a:extLst>
              <a:ext uri="{FF2B5EF4-FFF2-40B4-BE49-F238E27FC236}">
                <a16:creationId xmlns:a16="http://schemas.microsoft.com/office/drawing/2014/main" id="{8CBE47FF-A80E-4206-9205-E1BBDF5D184E}"/>
              </a:ext>
            </a:extLst>
          </p:cNvPr>
          <p:cNvSpPr>
            <a:spLocks noGrp="1" noRot="1" noChangeAspect="1" noChangeArrowheads="1" noTextEdit="1"/>
          </p:cNvSpPr>
          <p:nvPr>
            <p:ph type="sldImg"/>
          </p:nvPr>
        </p:nvSpPr>
        <p:spPr/>
      </p:sp>
      <p:sp>
        <p:nvSpPr>
          <p:cNvPr id="222210" name="Rectangle 2">
            <a:extLst>
              <a:ext uri="{FF2B5EF4-FFF2-40B4-BE49-F238E27FC236}">
                <a16:creationId xmlns:a16="http://schemas.microsoft.com/office/drawing/2014/main" id="{FD900FC7-7159-40DF-B738-6866A816807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dirty="0">
                <a:latin typeface="Calibri" panose="020F0502020204030204" pitchFamily="34" charset="0"/>
                <a:ea typeface="ＭＳ Ｐゴシック" panose="020B0600070205080204" pitchFamily="34" charset="-128"/>
                <a:sym typeface="Calibri" panose="020F0502020204030204" pitchFamily="34" charset="0"/>
              </a:rPr>
              <a:t>Blowing switchgrass source:  http://</a:t>
            </a:r>
            <a:r>
              <a:rPr lang="en-US" altLang="en-US" sz="1600" dirty="0" err="1">
                <a:latin typeface="Calibri" panose="020F0502020204030204" pitchFamily="34" charset="0"/>
                <a:ea typeface="ＭＳ Ｐゴシック" panose="020B0600070205080204" pitchFamily="34" charset="-128"/>
                <a:sym typeface="Calibri" panose="020F0502020204030204" pitchFamily="34" charset="0"/>
              </a:rPr>
              <a:t>www.fcps.edu</a:t>
            </a:r>
            <a:r>
              <a:rPr lang="en-US" altLang="en-US" sz="1600" dirty="0">
                <a:latin typeface="Calibri" panose="020F0502020204030204" pitchFamily="34" charset="0"/>
                <a:ea typeface="ＭＳ Ｐゴシック" panose="020B0600070205080204" pitchFamily="34" charset="-128"/>
                <a:sym typeface="Calibri" panose="020F0502020204030204" pitchFamily="34" charset="0"/>
              </a:rPr>
              <a:t>/</a:t>
            </a:r>
            <a:r>
              <a:rPr lang="en-US" altLang="en-US" sz="1600" dirty="0" err="1">
                <a:latin typeface="Calibri" panose="020F0502020204030204" pitchFamily="34" charset="0"/>
                <a:ea typeface="ＭＳ Ｐゴシック" panose="020B0600070205080204" pitchFamily="34" charset="-128"/>
                <a:sym typeface="Calibri" panose="020F0502020204030204" pitchFamily="34" charset="0"/>
              </a:rPr>
              <a:t>islandcreekes</a:t>
            </a:r>
            <a:r>
              <a:rPr lang="en-US" altLang="en-US" sz="1600" dirty="0">
                <a:latin typeface="Calibri" panose="020F0502020204030204" pitchFamily="34" charset="0"/>
                <a:ea typeface="ＭＳ Ｐゴシック" panose="020B0600070205080204" pitchFamily="34" charset="-128"/>
                <a:sym typeface="Calibri" panose="020F0502020204030204" pitchFamily="34" charset="0"/>
              </a:rPr>
              <a:t>/ecology/</a:t>
            </a:r>
            <a:r>
              <a:rPr lang="en-US" altLang="en-US" sz="1600" dirty="0" err="1">
                <a:latin typeface="Calibri" panose="020F0502020204030204" pitchFamily="34" charset="0"/>
                <a:ea typeface="ＭＳ Ｐゴシック" panose="020B0600070205080204" pitchFamily="34" charset="-128"/>
                <a:sym typeface="Calibri" panose="020F0502020204030204" pitchFamily="34" charset="0"/>
              </a:rPr>
              <a:t>switch_grass.htm</a:t>
            </a:r>
            <a:endParaRPr lang="en-US" altLang="en-US" sz="1600" dirty="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buClr>
                <a:srgbClr val="000000"/>
              </a:buClr>
            </a:pPr>
            <a:r>
              <a:rPr lang="en-US" altLang="en-US" sz="1600" dirty="0">
                <a:latin typeface="Calibri" panose="020F0502020204030204" pitchFamily="34" charset="0"/>
                <a:ea typeface="ＭＳ Ｐゴシック" panose="020B0600070205080204" pitchFamily="34" charset="-128"/>
                <a:sym typeface="Calibri" panose="020F0502020204030204" pitchFamily="34" charset="0"/>
              </a:rPr>
              <a:t>Milkweed seeds dispersed by wind:  http://</a:t>
            </a:r>
            <a:r>
              <a:rPr lang="en-US" altLang="en-US" sz="1600" dirty="0" err="1">
                <a:latin typeface="Calibri" panose="020F0502020204030204" pitchFamily="34" charset="0"/>
                <a:ea typeface="ＭＳ Ｐゴシック" panose="020B0600070205080204" pitchFamily="34" charset="-128"/>
                <a:sym typeface="Calibri" panose="020F0502020204030204" pitchFamily="34" charset="0"/>
              </a:rPr>
              <a:t>www.postersguide.com</a:t>
            </a:r>
            <a:r>
              <a:rPr lang="en-US" altLang="en-US" sz="1600" dirty="0">
                <a:latin typeface="Calibri" panose="020F0502020204030204" pitchFamily="34" charset="0"/>
                <a:ea typeface="ＭＳ Ｐゴシック" panose="020B0600070205080204" pitchFamily="34" charset="-128"/>
                <a:sym typeface="Calibri" panose="020F0502020204030204" pitchFamily="34" charset="0"/>
              </a:rPr>
              <a:t>/posters/milkweed-seeds-dispersed-by-wind-6015372.html</a:t>
            </a:r>
          </a:p>
          <a:p>
            <a:pPr marL="57150" defTabSz="1295400" eaLnBrk="1">
              <a:buClr>
                <a:srgbClr val="000000"/>
              </a:buClr>
            </a:pPr>
            <a:endParaRPr lang="en-US" altLang="en-US" sz="1600" dirty="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buClr>
                <a:srgbClr val="000000"/>
              </a:buClr>
            </a:pPr>
            <a:r>
              <a:rPr lang="en-US" altLang="en-US" sz="1600" dirty="0">
                <a:latin typeface="Calibri" panose="020F0502020204030204" pitchFamily="34" charset="0"/>
                <a:ea typeface="ＭＳ Ｐゴシック" panose="020B0600070205080204" pitchFamily="34" charset="-128"/>
                <a:sym typeface="Calibri" panose="020F0502020204030204" pitchFamily="34" charset="0"/>
              </a:rPr>
              <a:t>Images used without permission for educational purposes only.  Source has been noted.</a:t>
            </a: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175915664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Photo credits: </a:t>
            </a:r>
            <a:r>
              <a:rPr lang="en-US" dirty="0" err="1"/>
              <a:t>plantnovanatives.org</a:t>
            </a:r>
            <a:endParaRPr lang="en-US" dirty="0"/>
          </a:p>
        </p:txBody>
      </p:sp>
    </p:spTree>
    <p:extLst>
      <p:ext uri="{BB962C8B-B14F-4D97-AF65-F5344CB8AC3E}">
        <p14:creationId xmlns:p14="http://schemas.microsoft.com/office/powerpoint/2010/main" val="90041273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a:extLst>
              <a:ext uri="{FF2B5EF4-FFF2-40B4-BE49-F238E27FC236}">
                <a16:creationId xmlns:a16="http://schemas.microsoft.com/office/drawing/2014/main" id="{F09BE626-8E23-41B6-FB89-88B64D2EB392}"/>
              </a:ext>
            </a:extLst>
          </p:cNvPr>
          <p:cNvSpPr>
            <a:spLocks noGrp="1" noRot="1" noChangeAspect="1" noChangeArrowheads="1" noTextEdit="1"/>
          </p:cNvSpPr>
          <p:nvPr>
            <p:ph type="sldImg"/>
          </p:nvPr>
        </p:nvSpPr>
        <p:spPr/>
      </p:sp>
      <p:sp>
        <p:nvSpPr>
          <p:cNvPr id="93187" name="Notes Placeholder 2">
            <a:extLst>
              <a:ext uri="{FF2B5EF4-FFF2-40B4-BE49-F238E27FC236}">
                <a16:creationId xmlns:a16="http://schemas.microsoft.com/office/drawing/2014/main" id="{BF2AA543-F665-0FAF-4EEF-09F56A41180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rnd">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r>
              <a:rPr lang="en-US" altLang="en-US">
                <a:latin typeface="Lucida Grande" pitchFamily="-84" charset="0"/>
                <a:cs typeface="Lucida Grande" pitchFamily="-84" charset="0"/>
              </a:rPr>
              <a:t>Source: https://www.howplantswork.com/2008/11/30/flowers-what-you-see-versus-what-the-bees-see/</a:t>
            </a: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7" name="Rectangle 1">
            <a:extLst>
              <a:ext uri="{FF2B5EF4-FFF2-40B4-BE49-F238E27FC236}">
                <a16:creationId xmlns:a16="http://schemas.microsoft.com/office/drawing/2014/main" id="{28ACA8C5-DD93-4E91-B072-01D6A3D1CCB4}"/>
              </a:ext>
            </a:extLst>
          </p:cNvPr>
          <p:cNvSpPr>
            <a:spLocks noGrp="1" noRot="1" noChangeAspect="1" noChangeArrowheads="1" noTextEdit="1"/>
          </p:cNvSpPr>
          <p:nvPr>
            <p:ph type="sldImg"/>
          </p:nvPr>
        </p:nvSpPr>
        <p:spPr/>
      </p:sp>
      <p:sp>
        <p:nvSpPr>
          <p:cNvPr id="214018" name="Rectangle 2">
            <a:extLst>
              <a:ext uri="{FF2B5EF4-FFF2-40B4-BE49-F238E27FC236}">
                <a16:creationId xmlns:a16="http://schemas.microsoft.com/office/drawing/2014/main" id="{2A50205A-160E-48B2-B73D-C9654B2F19C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Hummingbird source:  Hummingbird source:  http://www.flickr.com/groups/qemdfinch/discuss/72157617402100063/</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Black-capped Chickadee source:  http://www.thedailygreen.com/weird-weather/weather-categories/nature-pictures/bird-wildlife-photos-40031910</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Cardinal source:  http://www.eastcoastbirdwatcher.com/</a:t>
            </a:r>
          </a:p>
          <a:p>
            <a:pPr marL="57150" defTabSz="1295400" eaLnBrk="1">
              <a:buClr>
                <a:srgbClr val="000000"/>
              </a:buClr>
            </a:pPr>
            <a:endParaRPr lang="en-US" altLang="en-US" sz="1600">
              <a:latin typeface="Calibri" panose="020F0502020204030204" pitchFamily="34" charset="0"/>
              <a:ea typeface="ＭＳ Ｐゴシック" panose="020B0600070205080204" pitchFamily="34" charset="-128"/>
              <a:sym typeface="Calibri" panose="020F0502020204030204" pitchFamily="34" charset="0"/>
            </a:endParaRP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Images used without permission for educational purposes only.  Source has been noted.</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286163852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617" name="Rectangle 1">
            <a:extLst>
              <a:ext uri="{FF2B5EF4-FFF2-40B4-BE49-F238E27FC236}">
                <a16:creationId xmlns:a16="http://schemas.microsoft.com/office/drawing/2014/main" id="{302C5BD7-BF4C-4641-8FFC-D8698B5E684B}"/>
              </a:ext>
            </a:extLst>
          </p:cNvPr>
          <p:cNvSpPr>
            <a:spLocks noGrp="1" noRot="1" noChangeAspect="1" noChangeArrowheads="1" noTextEdit="1"/>
          </p:cNvSpPr>
          <p:nvPr>
            <p:ph type="sldImg"/>
          </p:nvPr>
        </p:nvSpPr>
        <p:spPr/>
      </p:sp>
      <p:sp>
        <p:nvSpPr>
          <p:cNvPr id="239618" name="Rectangle 2">
            <a:extLst>
              <a:ext uri="{FF2B5EF4-FFF2-40B4-BE49-F238E27FC236}">
                <a16:creationId xmlns:a16="http://schemas.microsoft.com/office/drawing/2014/main" id="{B365A641-2337-433A-BCFC-6E3C32D483D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Cross section of bean source:  http://www.odec.ca/projects/2003/mcleo3l/public_html/index.htm</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 used without permission for educational purposes only.  Source has been noted.</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103931209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3" name="Rectangle 1">
            <a:extLst>
              <a:ext uri="{FF2B5EF4-FFF2-40B4-BE49-F238E27FC236}">
                <a16:creationId xmlns:a16="http://schemas.microsoft.com/office/drawing/2014/main" id="{8710E50C-4670-470E-A37D-A2F21A2CDE60}"/>
              </a:ext>
            </a:extLst>
          </p:cNvPr>
          <p:cNvSpPr>
            <a:spLocks noGrp="1" noRot="1" noChangeAspect="1" noChangeArrowheads="1" noTextEdit="1"/>
          </p:cNvSpPr>
          <p:nvPr>
            <p:ph type="sldImg"/>
          </p:nvPr>
        </p:nvSpPr>
        <p:spPr/>
      </p:sp>
      <p:sp>
        <p:nvSpPr>
          <p:cNvPr id="243714" name="Rectangle 2">
            <a:extLst>
              <a:ext uri="{FF2B5EF4-FFF2-40B4-BE49-F238E27FC236}">
                <a16:creationId xmlns:a16="http://schemas.microsoft.com/office/drawing/2014/main" id="{8169077C-0D0D-4E35-BF43-B3DF528118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Source:  http://theseedsite.co.uk/teachers.html</a:t>
            </a:r>
          </a:p>
          <a:p>
            <a:pPr marL="57150" defTabSz="1295400" eaLnBrk="1">
              <a:buClr>
                <a:srgbClr val="000000"/>
              </a:buClr>
            </a:pPr>
            <a:r>
              <a:rPr lang="en-US" altLang="en-US" sz="1600">
                <a:latin typeface="Calibri" panose="020F0502020204030204" pitchFamily="34" charset="0"/>
                <a:ea typeface="ＭＳ Ｐゴシック" panose="020B0600070205080204" pitchFamily="34" charset="-128"/>
                <a:sym typeface="Calibri" panose="020F0502020204030204" pitchFamily="34" charset="0"/>
              </a:rPr>
              <a:t>Image used without permission for educational purposes only.  Source has been noted.</a:t>
            </a:r>
            <a:endParaRPr lang="en-US" altLang="en-US">
              <a:ea typeface="ＭＳ Ｐゴシック" panose="020B0600070205080204" pitchFamily="34" charset="-128"/>
            </a:endParaRPr>
          </a:p>
        </p:txBody>
      </p:sp>
    </p:spTree>
    <p:extLst>
      <p:ext uri="{BB962C8B-B14F-4D97-AF65-F5344CB8AC3E}">
        <p14:creationId xmlns:p14="http://schemas.microsoft.com/office/powerpoint/2010/main" val="1825214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a:prstGeom prst="rect">
            <a:avLst/>
          </a:prstGeom>
        </p:spPr>
        <p:txBody>
          <a:bodyPr vert="horz"/>
          <a:lstStyle/>
          <a:p>
            <a:r>
              <a:rPr lang="en-US"/>
              <a:t>Click to edit Master title style</a:t>
            </a:r>
          </a:p>
        </p:txBody>
      </p:sp>
      <p:sp>
        <p:nvSpPr>
          <p:cNvPr id="3" name="Subtitle 2"/>
          <p:cNvSpPr>
            <a:spLocks noGrp="1"/>
          </p:cNvSpPr>
          <p:nvPr>
            <p:ph type="subTitle" idx="1"/>
          </p:nvPr>
        </p:nvSpPr>
        <p:spPr>
          <a:xfrm>
            <a:off x="1951038" y="5527675"/>
            <a:ext cx="9102725" cy="2492375"/>
          </a:xfrm>
          <a:prstGeom prst="rect">
            <a:avLst/>
          </a:prstGeom>
        </p:spPr>
        <p:txBody>
          <a:bodyPr vert="horz"/>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extLst>
      <p:ext uri="{BB962C8B-B14F-4D97-AF65-F5344CB8AC3E}">
        <p14:creationId xmlns:p14="http://schemas.microsoft.com/office/powerpoint/2010/main" val="1460223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a:t>Click to edit Master title style</a:t>
            </a:r>
          </a:p>
        </p:txBody>
      </p:sp>
      <p:sp>
        <p:nvSpPr>
          <p:cNvPr id="3" name="Content Placeholder 2"/>
          <p:cNvSpPr>
            <a:spLocks noGrp="1"/>
          </p:cNvSpPr>
          <p:nvPr>
            <p:ph idx="1"/>
          </p:nvPr>
        </p:nvSpPr>
        <p:spPr>
          <a:xfrm>
            <a:off x="650875" y="2276475"/>
            <a:ext cx="11703050" cy="6435725"/>
          </a:xfrm>
          <a:prstGeom prst="rect">
            <a:avLst/>
          </a:prstGeom>
        </p:spPr>
        <p:txBody>
          <a:bodyPr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14459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a:prstGeom prst="rect">
            <a:avLst/>
          </a:prstGeom>
        </p:spPr>
        <p:txBody>
          <a:bodyPr vert="horz"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27113" y="4133850"/>
            <a:ext cx="11053762" cy="2133600"/>
          </a:xfrm>
          <a:prstGeom prst="rect">
            <a:avLst/>
          </a:prstGeom>
        </p:spPr>
        <p:txBody>
          <a:bodyPr vert="horz"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8623209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a:t>Click to edit Master title style</a:t>
            </a:r>
          </a:p>
        </p:txBody>
      </p:sp>
      <p:sp>
        <p:nvSpPr>
          <p:cNvPr id="3" name="Content Placeholder 2"/>
          <p:cNvSpPr>
            <a:spLocks noGrp="1"/>
          </p:cNvSpPr>
          <p:nvPr>
            <p:ph sz="half" idx="1"/>
          </p:nvPr>
        </p:nvSpPr>
        <p:spPr>
          <a:xfrm>
            <a:off x="650875" y="2276475"/>
            <a:ext cx="5775325" cy="6435725"/>
          </a:xfrm>
          <a:prstGeom prst="rect">
            <a:avLst/>
          </a:prstGeom>
        </p:spPr>
        <p:txBody>
          <a:bodyPr vert="horz"/>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78600" y="2276475"/>
            <a:ext cx="5775325" cy="6435725"/>
          </a:xfrm>
          <a:prstGeom prst="rect">
            <a:avLst/>
          </a:prstGeom>
        </p:spPr>
        <p:txBody>
          <a:bodyPr vert="horz"/>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92689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lvl1pPr>
              <a:defRPr/>
            </a:lvl1pPr>
          </a:lstStyle>
          <a:p>
            <a:r>
              <a:rPr lang="en-US"/>
              <a:t>Click to edit Master title style</a:t>
            </a:r>
          </a:p>
        </p:txBody>
      </p:sp>
      <p:sp>
        <p:nvSpPr>
          <p:cNvPr id="3" name="Text Placeholder 2"/>
          <p:cNvSpPr>
            <a:spLocks noGrp="1"/>
          </p:cNvSpPr>
          <p:nvPr>
            <p:ph type="body" idx="1"/>
          </p:nvPr>
        </p:nvSpPr>
        <p:spPr>
          <a:xfrm>
            <a:off x="650875" y="2182813"/>
            <a:ext cx="5745163" cy="909637"/>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50875" y="3092450"/>
            <a:ext cx="5745163" cy="5619750"/>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05588" y="2182813"/>
            <a:ext cx="5748337" cy="909637"/>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5588" y="3092450"/>
            <a:ext cx="5748337" cy="5619750"/>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66109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a:t>Click to edit Master title style</a:t>
            </a:r>
          </a:p>
        </p:txBody>
      </p:sp>
    </p:spTree>
    <p:extLst>
      <p:ext uri="{BB962C8B-B14F-4D97-AF65-F5344CB8AC3E}">
        <p14:creationId xmlns:p14="http://schemas.microsoft.com/office/powerpoint/2010/main" val="4041918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89336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a:prstGeom prst="rect">
            <a:avLst/>
          </a:prstGeom>
        </p:spPr>
        <p:txBody>
          <a:bodyPr vert="horz" anchor="b"/>
          <a:lstStyle>
            <a:lvl1pPr algn="l">
              <a:defRPr sz="2000" b="1"/>
            </a:lvl1pPr>
          </a:lstStyle>
          <a:p>
            <a:r>
              <a:rPr lang="en-US"/>
              <a:t>Click to edit Master title style</a:t>
            </a:r>
          </a:p>
        </p:txBody>
      </p:sp>
      <p:sp>
        <p:nvSpPr>
          <p:cNvPr id="3" name="Content Placeholder 2"/>
          <p:cNvSpPr>
            <a:spLocks noGrp="1"/>
          </p:cNvSpPr>
          <p:nvPr>
            <p:ph idx="1"/>
          </p:nvPr>
        </p:nvSpPr>
        <p:spPr>
          <a:xfrm>
            <a:off x="5084763" y="388938"/>
            <a:ext cx="7269162" cy="8323262"/>
          </a:xfrm>
          <a:prstGeom prst="rect">
            <a:avLst/>
          </a:prstGeom>
        </p:spPr>
        <p:txBody>
          <a:bodyPr vert="horz"/>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875" y="2041525"/>
            <a:ext cx="4278313" cy="6670675"/>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826178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a:prstGeom prst="rect">
            <a:avLst/>
          </a:prstGeom>
        </p:spPr>
        <p:txBody>
          <a:bodyPr vert="horz"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549525" y="871538"/>
            <a:ext cx="7802563" cy="5851525"/>
          </a:xfrm>
          <a:prstGeom prst="rect">
            <a:avLst/>
          </a:prstGeom>
        </p:spPr>
        <p:txBody>
          <a:bodyPr vert="horz"/>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sym typeface="Gill Sans" charset="0"/>
            </a:endParaRPr>
          </a:p>
        </p:txBody>
      </p:sp>
      <p:sp>
        <p:nvSpPr>
          <p:cNvPr id="4" name="Text Placeholder 3"/>
          <p:cNvSpPr>
            <a:spLocks noGrp="1"/>
          </p:cNvSpPr>
          <p:nvPr>
            <p:ph type="body" sz="half" idx="2"/>
          </p:nvPr>
        </p:nvSpPr>
        <p:spPr>
          <a:xfrm>
            <a:off x="2549525" y="7634288"/>
            <a:ext cx="7802563" cy="1144587"/>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577449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a:t>Click to edit Master title style</a:t>
            </a:r>
          </a:p>
        </p:txBody>
      </p:sp>
      <p:sp>
        <p:nvSpPr>
          <p:cNvPr id="3" name="Vertical Text Placeholder 2"/>
          <p:cNvSpPr>
            <a:spLocks noGrp="1"/>
          </p:cNvSpPr>
          <p:nvPr>
            <p:ph type="body" orient="vert" idx="1"/>
          </p:nvPr>
        </p:nvSpPr>
        <p:spPr>
          <a:xfrm>
            <a:off x="650875" y="2276475"/>
            <a:ext cx="11703050" cy="64357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9445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28163" y="390525"/>
            <a:ext cx="2925762" cy="832167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650875" y="390525"/>
            <a:ext cx="8624888" cy="832167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249693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a:t>Click to edit Master title style</a:t>
            </a:r>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3">
            <a:extLst>
              <a:ext uri="{FF2B5EF4-FFF2-40B4-BE49-F238E27FC236}">
                <a16:creationId xmlns:a16="http://schemas.microsoft.com/office/drawing/2014/main" id="{958BBD58-F2AC-4369-8D9D-123339D49A6C}"/>
              </a:ext>
            </a:extLst>
          </p:cNvPr>
          <p:cNvSpPr>
            <a:spLocks noGrp="1"/>
          </p:cNvSpPr>
          <p:nvPr>
            <p:ph type="sldNum" sz="quarter" idx="10"/>
          </p:nvPr>
        </p:nvSpPr>
        <p:spPr>
          <a:ln/>
        </p:spPr>
        <p:txBody>
          <a:bodyPr/>
          <a:lstStyle>
            <a:lvl1pPr>
              <a:defRPr/>
            </a:lvl1pPr>
          </a:lstStyle>
          <a:p>
            <a:pPr>
              <a:defRPr/>
            </a:pPr>
            <a:fld id="{BE3A884E-9D27-45C3-B089-E9B09861157A}"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20096992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0B8D83A6-58FF-45D9-814A-8E69F72BD39A}"/>
              </a:ext>
            </a:extLst>
          </p:cNvPr>
          <p:cNvSpPr>
            <a:spLocks noGrp="1"/>
          </p:cNvSpPr>
          <p:nvPr>
            <p:ph type="sldNum" sz="quarter" idx="10"/>
          </p:nvPr>
        </p:nvSpPr>
        <p:spPr>
          <a:ln/>
        </p:spPr>
        <p:txBody>
          <a:bodyPr/>
          <a:lstStyle>
            <a:lvl1pPr>
              <a:defRPr/>
            </a:lvl1pPr>
          </a:lstStyle>
          <a:p>
            <a:pPr>
              <a:defRPr/>
            </a:pPr>
            <a:fld id="{F474B7FD-6C33-477B-975F-516A84D2D619}"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19769060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3">
            <a:extLst>
              <a:ext uri="{FF2B5EF4-FFF2-40B4-BE49-F238E27FC236}">
                <a16:creationId xmlns:a16="http://schemas.microsoft.com/office/drawing/2014/main" id="{06CFABBA-E39A-4C75-A186-7A06653361F9}"/>
              </a:ext>
            </a:extLst>
          </p:cNvPr>
          <p:cNvSpPr>
            <a:spLocks noGrp="1"/>
          </p:cNvSpPr>
          <p:nvPr>
            <p:ph type="sldNum" sz="quarter" idx="10"/>
          </p:nvPr>
        </p:nvSpPr>
        <p:spPr>
          <a:ln/>
        </p:spPr>
        <p:txBody>
          <a:bodyPr/>
          <a:lstStyle>
            <a:lvl1pPr>
              <a:defRPr/>
            </a:lvl1pPr>
          </a:lstStyle>
          <a:p>
            <a:pPr>
              <a:defRPr/>
            </a:pPr>
            <a:fld id="{2D8D7DA9-4A40-4229-B61E-178716B8C45B}"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8503396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47700" y="2273300"/>
            <a:ext cx="5778500" cy="74803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78600" y="2273300"/>
            <a:ext cx="5778500" cy="74803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3">
            <a:extLst>
              <a:ext uri="{FF2B5EF4-FFF2-40B4-BE49-F238E27FC236}">
                <a16:creationId xmlns:a16="http://schemas.microsoft.com/office/drawing/2014/main" id="{C9346B45-9622-4A18-AC5B-10B60B0E5832}"/>
              </a:ext>
            </a:extLst>
          </p:cNvPr>
          <p:cNvSpPr>
            <a:spLocks noGrp="1"/>
          </p:cNvSpPr>
          <p:nvPr>
            <p:ph type="sldNum" sz="quarter" idx="10"/>
          </p:nvPr>
        </p:nvSpPr>
        <p:spPr>
          <a:ln/>
        </p:spPr>
        <p:txBody>
          <a:bodyPr/>
          <a:lstStyle>
            <a:lvl1pPr>
              <a:defRPr/>
            </a:lvl1pPr>
          </a:lstStyle>
          <a:p>
            <a:pPr>
              <a:defRPr/>
            </a:pPr>
            <a:fld id="{FF92163C-061C-4791-AAE0-EC4B4A1625DA}"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0724916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3">
            <a:extLst>
              <a:ext uri="{FF2B5EF4-FFF2-40B4-BE49-F238E27FC236}">
                <a16:creationId xmlns:a16="http://schemas.microsoft.com/office/drawing/2014/main" id="{3EE4EEDD-7816-4A45-8363-B8B114029075}"/>
              </a:ext>
            </a:extLst>
          </p:cNvPr>
          <p:cNvSpPr>
            <a:spLocks noGrp="1"/>
          </p:cNvSpPr>
          <p:nvPr>
            <p:ph type="sldNum" sz="quarter" idx="10"/>
          </p:nvPr>
        </p:nvSpPr>
        <p:spPr>
          <a:ln/>
        </p:spPr>
        <p:txBody>
          <a:bodyPr/>
          <a:lstStyle>
            <a:lvl1pPr>
              <a:defRPr/>
            </a:lvl1pPr>
          </a:lstStyle>
          <a:p>
            <a:pPr>
              <a:defRPr/>
            </a:pPr>
            <a:fld id="{7F6520C9-4FFC-4E63-8E1B-F411CCF69D4A}"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6545347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3">
            <a:extLst>
              <a:ext uri="{FF2B5EF4-FFF2-40B4-BE49-F238E27FC236}">
                <a16:creationId xmlns:a16="http://schemas.microsoft.com/office/drawing/2014/main" id="{F057853C-8DD8-4BCD-A4D1-B951989F1702}"/>
              </a:ext>
            </a:extLst>
          </p:cNvPr>
          <p:cNvSpPr>
            <a:spLocks noGrp="1"/>
          </p:cNvSpPr>
          <p:nvPr>
            <p:ph type="sldNum" sz="quarter" idx="10"/>
          </p:nvPr>
        </p:nvSpPr>
        <p:spPr>
          <a:ln/>
        </p:spPr>
        <p:txBody>
          <a:bodyPr/>
          <a:lstStyle>
            <a:lvl1pPr>
              <a:defRPr/>
            </a:lvl1pPr>
          </a:lstStyle>
          <a:p>
            <a:pPr>
              <a:defRPr/>
            </a:pPr>
            <a:fld id="{A2CFF605-2569-4560-9C55-110929044896}"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4853761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66903299-B2FB-41CB-B29D-EC62B6D26FB2}"/>
              </a:ext>
            </a:extLst>
          </p:cNvPr>
          <p:cNvSpPr>
            <a:spLocks noGrp="1"/>
          </p:cNvSpPr>
          <p:nvPr>
            <p:ph type="sldNum" sz="quarter" idx="10"/>
          </p:nvPr>
        </p:nvSpPr>
        <p:spPr>
          <a:ln/>
        </p:spPr>
        <p:txBody>
          <a:bodyPr/>
          <a:lstStyle>
            <a:lvl1pPr>
              <a:defRPr/>
            </a:lvl1pPr>
          </a:lstStyle>
          <a:p>
            <a:pPr>
              <a:defRPr/>
            </a:pPr>
            <a:fld id="{385538B9-170D-44DB-921C-05060076DF3F}"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8108629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a:extLst>
              <a:ext uri="{FF2B5EF4-FFF2-40B4-BE49-F238E27FC236}">
                <a16:creationId xmlns:a16="http://schemas.microsoft.com/office/drawing/2014/main" id="{4B61C260-F2F2-4AB7-AF3E-31A03380584E}"/>
              </a:ext>
            </a:extLst>
          </p:cNvPr>
          <p:cNvSpPr>
            <a:spLocks noGrp="1"/>
          </p:cNvSpPr>
          <p:nvPr>
            <p:ph type="sldNum" sz="quarter" idx="10"/>
          </p:nvPr>
        </p:nvSpPr>
        <p:spPr>
          <a:ln/>
        </p:spPr>
        <p:txBody>
          <a:bodyPr/>
          <a:lstStyle>
            <a:lvl1pPr>
              <a:defRPr/>
            </a:lvl1pPr>
          </a:lstStyle>
          <a:p>
            <a:pPr>
              <a:defRPr/>
            </a:pPr>
            <a:fld id="{9A7B8205-70A7-47AD-9689-9120155E04CD}"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2114471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sym typeface="Gill Sans"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a:extLst>
              <a:ext uri="{FF2B5EF4-FFF2-40B4-BE49-F238E27FC236}">
                <a16:creationId xmlns:a16="http://schemas.microsoft.com/office/drawing/2014/main" id="{188ACA41-3B76-4E67-A09E-EE8FB2D14132}"/>
              </a:ext>
            </a:extLst>
          </p:cNvPr>
          <p:cNvSpPr>
            <a:spLocks noGrp="1"/>
          </p:cNvSpPr>
          <p:nvPr>
            <p:ph type="sldNum" sz="quarter" idx="10"/>
          </p:nvPr>
        </p:nvSpPr>
        <p:spPr>
          <a:ln/>
        </p:spPr>
        <p:txBody>
          <a:bodyPr/>
          <a:lstStyle>
            <a:lvl1pPr>
              <a:defRPr/>
            </a:lvl1pPr>
          </a:lstStyle>
          <a:p>
            <a:pPr>
              <a:defRPr/>
            </a:pPr>
            <a:fld id="{1FEED74C-BCBE-4BA3-B079-648E933B739D}"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14116471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9A446CA6-1F0F-4C67-AB86-F69849232750}"/>
              </a:ext>
            </a:extLst>
          </p:cNvPr>
          <p:cNvSpPr>
            <a:spLocks noGrp="1"/>
          </p:cNvSpPr>
          <p:nvPr>
            <p:ph type="sldNum" sz="quarter" idx="10"/>
          </p:nvPr>
        </p:nvSpPr>
        <p:spPr>
          <a:ln/>
        </p:spPr>
        <p:txBody>
          <a:bodyPr/>
          <a:lstStyle>
            <a:lvl1pPr>
              <a:defRPr/>
            </a:lvl1pPr>
          </a:lstStyle>
          <a:p>
            <a:pPr>
              <a:defRPr/>
            </a:pPr>
            <a:fld id="{39CFB01A-02F7-4C3D-9D0E-211BEF5A92A8}"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226150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29750" y="130175"/>
            <a:ext cx="2927350" cy="96234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47700" y="130175"/>
            <a:ext cx="8629650" cy="96234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2F854E66-2A95-454F-B729-DE19644F835A}"/>
              </a:ext>
            </a:extLst>
          </p:cNvPr>
          <p:cNvSpPr>
            <a:spLocks noGrp="1"/>
          </p:cNvSpPr>
          <p:nvPr>
            <p:ph type="sldNum" sz="quarter" idx="10"/>
          </p:nvPr>
        </p:nvSpPr>
        <p:spPr>
          <a:ln/>
        </p:spPr>
        <p:txBody>
          <a:bodyPr/>
          <a:lstStyle>
            <a:lvl1pPr>
              <a:defRPr/>
            </a:lvl1pPr>
          </a:lstStyle>
          <a:p>
            <a:pPr>
              <a:defRPr/>
            </a:pPr>
            <a:fld id="{B2EAE557-4BF5-4A88-B0C9-F6A15B619936}"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27198144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a:t>Click to edit Master title style</a:t>
            </a:r>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3">
            <a:extLst>
              <a:ext uri="{FF2B5EF4-FFF2-40B4-BE49-F238E27FC236}">
                <a16:creationId xmlns:a16="http://schemas.microsoft.com/office/drawing/2014/main" id="{C767F474-4499-44FA-BADB-91C9F508F3DC}"/>
              </a:ext>
            </a:extLst>
          </p:cNvPr>
          <p:cNvSpPr>
            <a:spLocks noGrp="1"/>
          </p:cNvSpPr>
          <p:nvPr>
            <p:ph type="sldNum" sz="quarter" idx="10"/>
          </p:nvPr>
        </p:nvSpPr>
        <p:spPr>
          <a:ln/>
        </p:spPr>
        <p:txBody>
          <a:bodyPr/>
          <a:lstStyle>
            <a:lvl1pPr>
              <a:defRPr/>
            </a:lvl1pPr>
          </a:lstStyle>
          <a:p>
            <a:pPr>
              <a:defRPr/>
            </a:pPr>
            <a:fld id="{FFD511F1-2461-4E13-934A-8F34B70676A2}"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21416979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F9761A00-9FB3-45C4-9234-2E8EE3BBE958}"/>
              </a:ext>
            </a:extLst>
          </p:cNvPr>
          <p:cNvSpPr>
            <a:spLocks noGrp="1"/>
          </p:cNvSpPr>
          <p:nvPr>
            <p:ph type="sldNum" sz="quarter" idx="10"/>
          </p:nvPr>
        </p:nvSpPr>
        <p:spPr>
          <a:ln/>
        </p:spPr>
        <p:txBody>
          <a:bodyPr/>
          <a:lstStyle>
            <a:lvl1pPr>
              <a:defRPr/>
            </a:lvl1pPr>
          </a:lstStyle>
          <a:p>
            <a:pPr>
              <a:defRPr/>
            </a:pPr>
            <a:fld id="{9CF8E7CB-96C2-4897-A099-7939DC2B3B43}"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28305441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3">
            <a:extLst>
              <a:ext uri="{FF2B5EF4-FFF2-40B4-BE49-F238E27FC236}">
                <a16:creationId xmlns:a16="http://schemas.microsoft.com/office/drawing/2014/main" id="{9D8E26AC-C759-4CD9-B90C-E68C4CBFA59F}"/>
              </a:ext>
            </a:extLst>
          </p:cNvPr>
          <p:cNvSpPr>
            <a:spLocks noGrp="1"/>
          </p:cNvSpPr>
          <p:nvPr>
            <p:ph type="sldNum" sz="quarter" idx="10"/>
          </p:nvPr>
        </p:nvSpPr>
        <p:spPr>
          <a:ln/>
        </p:spPr>
        <p:txBody>
          <a:bodyPr/>
          <a:lstStyle>
            <a:lvl1pPr>
              <a:defRPr/>
            </a:lvl1pPr>
          </a:lstStyle>
          <a:p>
            <a:pPr>
              <a:defRPr/>
            </a:pPr>
            <a:fld id="{224D9602-E0C0-48B6-A919-A59C6305B148}"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15202436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47700" y="2273300"/>
            <a:ext cx="5778500" cy="74803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78600" y="2273300"/>
            <a:ext cx="5778500" cy="74803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3">
            <a:extLst>
              <a:ext uri="{FF2B5EF4-FFF2-40B4-BE49-F238E27FC236}">
                <a16:creationId xmlns:a16="http://schemas.microsoft.com/office/drawing/2014/main" id="{1234D594-6F5A-4CA3-A253-70236A8A17B3}"/>
              </a:ext>
            </a:extLst>
          </p:cNvPr>
          <p:cNvSpPr>
            <a:spLocks noGrp="1"/>
          </p:cNvSpPr>
          <p:nvPr>
            <p:ph type="sldNum" sz="quarter" idx="10"/>
          </p:nvPr>
        </p:nvSpPr>
        <p:spPr>
          <a:ln/>
        </p:spPr>
        <p:txBody>
          <a:bodyPr/>
          <a:lstStyle>
            <a:lvl1pPr>
              <a:defRPr/>
            </a:lvl1pPr>
          </a:lstStyle>
          <a:p>
            <a:pPr>
              <a:defRPr/>
            </a:pPr>
            <a:fld id="{98973618-A416-4F58-9BC4-B215C2F09BA9}"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69419656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3">
            <a:extLst>
              <a:ext uri="{FF2B5EF4-FFF2-40B4-BE49-F238E27FC236}">
                <a16:creationId xmlns:a16="http://schemas.microsoft.com/office/drawing/2014/main" id="{11FCE22B-1EEA-4D64-A53D-544D4BBF85A3}"/>
              </a:ext>
            </a:extLst>
          </p:cNvPr>
          <p:cNvSpPr>
            <a:spLocks noGrp="1"/>
          </p:cNvSpPr>
          <p:nvPr>
            <p:ph type="sldNum" sz="quarter" idx="10"/>
          </p:nvPr>
        </p:nvSpPr>
        <p:spPr>
          <a:ln/>
        </p:spPr>
        <p:txBody>
          <a:bodyPr/>
          <a:lstStyle>
            <a:lvl1pPr>
              <a:defRPr/>
            </a:lvl1pPr>
          </a:lstStyle>
          <a:p>
            <a:pPr>
              <a:defRPr/>
            </a:pPr>
            <a:fld id="{CE5934C4-E825-411A-A622-9BBDD805B1D2}"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000662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3">
            <a:extLst>
              <a:ext uri="{FF2B5EF4-FFF2-40B4-BE49-F238E27FC236}">
                <a16:creationId xmlns:a16="http://schemas.microsoft.com/office/drawing/2014/main" id="{D1046A3A-83BF-4928-8A47-AD9538F200BE}"/>
              </a:ext>
            </a:extLst>
          </p:cNvPr>
          <p:cNvSpPr>
            <a:spLocks noGrp="1"/>
          </p:cNvSpPr>
          <p:nvPr>
            <p:ph type="sldNum" sz="quarter" idx="10"/>
          </p:nvPr>
        </p:nvSpPr>
        <p:spPr>
          <a:ln/>
        </p:spPr>
        <p:txBody>
          <a:bodyPr/>
          <a:lstStyle>
            <a:lvl1pPr>
              <a:defRPr/>
            </a:lvl1pPr>
          </a:lstStyle>
          <a:p>
            <a:pPr>
              <a:defRPr/>
            </a:pPr>
            <a:fld id="{C174C797-4918-4E8B-BE77-6647B4692EFD}"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7326474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1A67D8A3-B576-4BD4-8DE1-53A54FF50B0A}"/>
              </a:ext>
            </a:extLst>
          </p:cNvPr>
          <p:cNvSpPr>
            <a:spLocks noGrp="1"/>
          </p:cNvSpPr>
          <p:nvPr>
            <p:ph type="sldNum" sz="quarter" idx="10"/>
          </p:nvPr>
        </p:nvSpPr>
        <p:spPr>
          <a:ln/>
        </p:spPr>
        <p:txBody>
          <a:bodyPr/>
          <a:lstStyle>
            <a:lvl1pPr>
              <a:defRPr/>
            </a:lvl1pPr>
          </a:lstStyle>
          <a:p>
            <a:pPr>
              <a:defRPr/>
            </a:pPr>
            <a:fld id="{9719967D-FE3A-4381-A392-B5DF5E67BF52}"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1648342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a:extLst>
              <a:ext uri="{FF2B5EF4-FFF2-40B4-BE49-F238E27FC236}">
                <a16:creationId xmlns:a16="http://schemas.microsoft.com/office/drawing/2014/main" id="{17D3B5EB-1D4E-4793-A621-2402EC7F673A}"/>
              </a:ext>
            </a:extLst>
          </p:cNvPr>
          <p:cNvSpPr>
            <a:spLocks noGrp="1"/>
          </p:cNvSpPr>
          <p:nvPr>
            <p:ph type="sldNum" sz="quarter" idx="10"/>
          </p:nvPr>
        </p:nvSpPr>
        <p:spPr>
          <a:ln/>
        </p:spPr>
        <p:txBody>
          <a:bodyPr/>
          <a:lstStyle>
            <a:lvl1pPr>
              <a:defRPr/>
            </a:lvl1pPr>
          </a:lstStyle>
          <a:p>
            <a:pPr>
              <a:defRPr/>
            </a:pPr>
            <a:fld id="{DF091815-8810-44F7-BF4C-4E200EA78075}"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19711863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sym typeface="Gill Sans"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a:extLst>
              <a:ext uri="{FF2B5EF4-FFF2-40B4-BE49-F238E27FC236}">
                <a16:creationId xmlns:a16="http://schemas.microsoft.com/office/drawing/2014/main" id="{A1AEB415-E89E-47D5-92D4-F4FC3B08A3B4}"/>
              </a:ext>
            </a:extLst>
          </p:cNvPr>
          <p:cNvSpPr>
            <a:spLocks noGrp="1"/>
          </p:cNvSpPr>
          <p:nvPr>
            <p:ph type="sldNum" sz="quarter" idx="10"/>
          </p:nvPr>
        </p:nvSpPr>
        <p:spPr>
          <a:ln/>
        </p:spPr>
        <p:txBody>
          <a:bodyPr/>
          <a:lstStyle>
            <a:lvl1pPr>
              <a:defRPr/>
            </a:lvl1pPr>
          </a:lstStyle>
          <a:p>
            <a:pPr>
              <a:defRPr/>
            </a:pPr>
            <a:fld id="{7B42DB1B-950F-4652-9FB9-81764595505F}"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44512166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7FF9980B-D38F-4420-9FDA-035628FA1CB3}"/>
              </a:ext>
            </a:extLst>
          </p:cNvPr>
          <p:cNvSpPr>
            <a:spLocks noGrp="1"/>
          </p:cNvSpPr>
          <p:nvPr>
            <p:ph type="sldNum" sz="quarter" idx="10"/>
          </p:nvPr>
        </p:nvSpPr>
        <p:spPr>
          <a:ln/>
        </p:spPr>
        <p:txBody>
          <a:bodyPr/>
          <a:lstStyle>
            <a:lvl1pPr>
              <a:defRPr/>
            </a:lvl1pPr>
          </a:lstStyle>
          <a:p>
            <a:pPr>
              <a:defRPr/>
            </a:pPr>
            <a:fld id="{AB3826C3-9E2A-4825-AB0F-7E3B252A0BC1}"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210343295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29750" y="130175"/>
            <a:ext cx="2927350" cy="96234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47700" y="130175"/>
            <a:ext cx="8629650" cy="96234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70D5FC91-3014-4FC7-9212-5B0CA82C74C5}"/>
              </a:ext>
            </a:extLst>
          </p:cNvPr>
          <p:cNvSpPr>
            <a:spLocks noGrp="1"/>
          </p:cNvSpPr>
          <p:nvPr>
            <p:ph type="sldNum" sz="quarter" idx="10"/>
          </p:nvPr>
        </p:nvSpPr>
        <p:spPr>
          <a:ln/>
        </p:spPr>
        <p:txBody>
          <a:bodyPr/>
          <a:lstStyle>
            <a:lvl1pPr>
              <a:defRPr/>
            </a:lvl1pPr>
          </a:lstStyle>
          <a:p>
            <a:pPr>
              <a:defRPr/>
            </a:pPr>
            <a:fld id="{B99D594F-4B0E-4899-9F30-B5595D8D3068}"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60845361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a:t>Click to edit Master title style</a:t>
            </a:r>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3">
            <a:extLst>
              <a:ext uri="{FF2B5EF4-FFF2-40B4-BE49-F238E27FC236}">
                <a16:creationId xmlns:a16="http://schemas.microsoft.com/office/drawing/2014/main" id="{4B3791F0-F193-4FE6-91D5-D6A965E96454}"/>
              </a:ext>
            </a:extLst>
          </p:cNvPr>
          <p:cNvSpPr>
            <a:spLocks noGrp="1"/>
          </p:cNvSpPr>
          <p:nvPr>
            <p:ph type="sldNum" sz="quarter" idx="10"/>
          </p:nvPr>
        </p:nvSpPr>
        <p:spPr>
          <a:ln/>
        </p:spPr>
        <p:txBody>
          <a:bodyPr/>
          <a:lstStyle>
            <a:lvl1pPr>
              <a:defRPr/>
            </a:lvl1pPr>
          </a:lstStyle>
          <a:p>
            <a:pPr>
              <a:defRPr/>
            </a:pPr>
            <a:fld id="{479C512B-B344-49EE-9369-9815730F1C6C}"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8966132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EBC6EBCB-CF64-4B1F-9D0D-92DE7067D291}"/>
              </a:ext>
            </a:extLst>
          </p:cNvPr>
          <p:cNvSpPr>
            <a:spLocks noGrp="1"/>
          </p:cNvSpPr>
          <p:nvPr>
            <p:ph type="sldNum" sz="quarter" idx="10"/>
          </p:nvPr>
        </p:nvSpPr>
        <p:spPr>
          <a:ln/>
        </p:spPr>
        <p:txBody>
          <a:bodyPr/>
          <a:lstStyle>
            <a:lvl1pPr>
              <a:defRPr/>
            </a:lvl1pPr>
          </a:lstStyle>
          <a:p>
            <a:pPr>
              <a:defRPr/>
            </a:pPr>
            <a:fld id="{449F6436-53FC-416B-94E2-F0681B46D003}"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82830608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3">
            <a:extLst>
              <a:ext uri="{FF2B5EF4-FFF2-40B4-BE49-F238E27FC236}">
                <a16:creationId xmlns:a16="http://schemas.microsoft.com/office/drawing/2014/main" id="{741270B5-4DDE-46C7-8036-97DEE73CE1FF}"/>
              </a:ext>
            </a:extLst>
          </p:cNvPr>
          <p:cNvSpPr>
            <a:spLocks noGrp="1"/>
          </p:cNvSpPr>
          <p:nvPr>
            <p:ph type="sldNum" sz="quarter" idx="10"/>
          </p:nvPr>
        </p:nvSpPr>
        <p:spPr>
          <a:ln/>
        </p:spPr>
        <p:txBody>
          <a:bodyPr/>
          <a:lstStyle>
            <a:lvl1pPr>
              <a:defRPr/>
            </a:lvl1pPr>
          </a:lstStyle>
          <a:p>
            <a:pPr>
              <a:defRPr/>
            </a:pPr>
            <a:fld id="{44161AFD-AFCA-4B7D-9AAB-BB574F047D16}"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11285069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47700" y="2273300"/>
            <a:ext cx="5778500" cy="74803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78600" y="2273300"/>
            <a:ext cx="5778500" cy="74803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3">
            <a:extLst>
              <a:ext uri="{FF2B5EF4-FFF2-40B4-BE49-F238E27FC236}">
                <a16:creationId xmlns:a16="http://schemas.microsoft.com/office/drawing/2014/main" id="{EED1EB6C-3476-43D1-A0FE-C5277641E264}"/>
              </a:ext>
            </a:extLst>
          </p:cNvPr>
          <p:cNvSpPr>
            <a:spLocks noGrp="1"/>
          </p:cNvSpPr>
          <p:nvPr>
            <p:ph type="sldNum" sz="quarter" idx="10"/>
          </p:nvPr>
        </p:nvSpPr>
        <p:spPr>
          <a:ln/>
        </p:spPr>
        <p:txBody>
          <a:bodyPr/>
          <a:lstStyle>
            <a:lvl1pPr>
              <a:defRPr/>
            </a:lvl1pPr>
          </a:lstStyle>
          <a:p>
            <a:pPr>
              <a:defRPr/>
            </a:pPr>
            <a:fld id="{7458A4B9-4C11-4A47-BDF8-464B37DFFD58}"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155500396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3">
            <a:extLst>
              <a:ext uri="{FF2B5EF4-FFF2-40B4-BE49-F238E27FC236}">
                <a16:creationId xmlns:a16="http://schemas.microsoft.com/office/drawing/2014/main" id="{8E7038BB-D8DD-4D82-8EE1-A354491B4DC7}"/>
              </a:ext>
            </a:extLst>
          </p:cNvPr>
          <p:cNvSpPr>
            <a:spLocks noGrp="1"/>
          </p:cNvSpPr>
          <p:nvPr>
            <p:ph type="sldNum" sz="quarter" idx="10"/>
          </p:nvPr>
        </p:nvSpPr>
        <p:spPr>
          <a:ln/>
        </p:spPr>
        <p:txBody>
          <a:bodyPr/>
          <a:lstStyle>
            <a:lvl1pPr>
              <a:defRPr/>
            </a:lvl1pPr>
          </a:lstStyle>
          <a:p>
            <a:pPr>
              <a:defRPr/>
            </a:pPr>
            <a:fld id="{396C77B1-5349-4107-A19D-546C8B8139B4}"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6783488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3">
            <a:extLst>
              <a:ext uri="{FF2B5EF4-FFF2-40B4-BE49-F238E27FC236}">
                <a16:creationId xmlns:a16="http://schemas.microsoft.com/office/drawing/2014/main" id="{75CA44D7-5D42-49B8-84F8-95D1F6F44EAB}"/>
              </a:ext>
            </a:extLst>
          </p:cNvPr>
          <p:cNvSpPr>
            <a:spLocks noGrp="1"/>
          </p:cNvSpPr>
          <p:nvPr>
            <p:ph type="sldNum" sz="quarter" idx="10"/>
          </p:nvPr>
        </p:nvSpPr>
        <p:spPr>
          <a:ln/>
        </p:spPr>
        <p:txBody>
          <a:bodyPr/>
          <a:lstStyle>
            <a:lvl1pPr>
              <a:defRPr/>
            </a:lvl1pPr>
          </a:lstStyle>
          <a:p>
            <a:pPr>
              <a:defRPr/>
            </a:pPr>
            <a:fld id="{F64179AB-76EA-4787-B861-C9A9539B8E9E}"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183656896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E26B6EFD-5B0C-43D2-BD33-853F4268C8E7}"/>
              </a:ext>
            </a:extLst>
          </p:cNvPr>
          <p:cNvSpPr>
            <a:spLocks noGrp="1"/>
          </p:cNvSpPr>
          <p:nvPr>
            <p:ph type="sldNum" sz="quarter" idx="10"/>
          </p:nvPr>
        </p:nvSpPr>
        <p:spPr>
          <a:ln/>
        </p:spPr>
        <p:txBody>
          <a:bodyPr/>
          <a:lstStyle>
            <a:lvl1pPr>
              <a:defRPr/>
            </a:lvl1pPr>
          </a:lstStyle>
          <a:p>
            <a:pPr>
              <a:defRPr/>
            </a:pPr>
            <a:fld id="{AD83D535-E957-43A5-99DC-4D0FF675E986}"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261063576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a:extLst>
              <a:ext uri="{FF2B5EF4-FFF2-40B4-BE49-F238E27FC236}">
                <a16:creationId xmlns:a16="http://schemas.microsoft.com/office/drawing/2014/main" id="{A2914DA9-0DCA-4C6A-97E8-09477D61E142}"/>
              </a:ext>
            </a:extLst>
          </p:cNvPr>
          <p:cNvSpPr>
            <a:spLocks noGrp="1"/>
          </p:cNvSpPr>
          <p:nvPr>
            <p:ph type="sldNum" sz="quarter" idx="10"/>
          </p:nvPr>
        </p:nvSpPr>
        <p:spPr>
          <a:ln/>
        </p:spPr>
        <p:txBody>
          <a:bodyPr/>
          <a:lstStyle>
            <a:lvl1pPr>
              <a:defRPr/>
            </a:lvl1pPr>
          </a:lstStyle>
          <a:p>
            <a:pPr>
              <a:defRPr/>
            </a:pPr>
            <a:fld id="{F1AE68DD-7362-4E56-B0B3-C9CD91402555}"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426475126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sym typeface="Gill Sans"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a:extLst>
              <a:ext uri="{FF2B5EF4-FFF2-40B4-BE49-F238E27FC236}">
                <a16:creationId xmlns:a16="http://schemas.microsoft.com/office/drawing/2014/main" id="{E415D424-B670-4B9E-A7F8-AB74EC757ACB}"/>
              </a:ext>
            </a:extLst>
          </p:cNvPr>
          <p:cNvSpPr>
            <a:spLocks noGrp="1"/>
          </p:cNvSpPr>
          <p:nvPr>
            <p:ph type="sldNum" sz="quarter" idx="10"/>
          </p:nvPr>
        </p:nvSpPr>
        <p:spPr>
          <a:ln/>
        </p:spPr>
        <p:txBody>
          <a:bodyPr/>
          <a:lstStyle>
            <a:lvl1pPr>
              <a:defRPr/>
            </a:lvl1pPr>
          </a:lstStyle>
          <a:p>
            <a:pPr>
              <a:defRPr/>
            </a:pPr>
            <a:fld id="{1181B740-ADDF-4AF3-8835-BFB352E15829}"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2758177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44AFA91-B442-40A3-AFDE-EBD7BE1BE4BB}"/>
              </a:ext>
            </a:extLst>
          </p:cNvPr>
          <p:cNvSpPr>
            <a:spLocks noGrp="1"/>
          </p:cNvSpPr>
          <p:nvPr>
            <p:ph type="sldNum" sz="quarter" idx="10"/>
          </p:nvPr>
        </p:nvSpPr>
        <p:spPr>
          <a:ln/>
        </p:spPr>
        <p:txBody>
          <a:bodyPr/>
          <a:lstStyle>
            <a:lvl1pPr>
              <a:defRPr/>
            </a:lvl1pPr>
          </a:lstStyle>
          <a:p>
            <a:pPr>
              <a:defRPr/>
            </a:pPr>
            <a:fld id="{CD2BAD0F-1010-46C7-AF63-735F8A35E9F0}"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11956437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29750" y="130175"/>
            <a:ext cx="2927350" cy="96234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47700" y="130175"/>
            <a:ext cx="8629650" cy="96234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B2297D8-D32D-44B8-BD09-272AB4085462}"/>
              </a:ext>
            </a:extLst>
          </p:cNvPr>
          <p:cNvSpPr>
            <a:spLocks noGrp="1"/>
          </p:cNvSpPr>
          <p:nvPr>
            <p:ph type="sldNum" sz="quarter" idx="10"/>
          </p:nvPr>
        </p:nvSpPr>
        <p:spPr>
          <a:ln/>
        </p:spPr>
        <p:txBody>
          <a:bodyPr/>
          <a:lstStyle>
            <a:lvl1pPr>
              <a:defRPr/>
            </a:lvl1pPr>
          </a:lstStyle>
          <a:p>
            <a:pPr>
              <a:defRPr/>
            </a:pPr>
            <a:fld id="{769B33C7-82FB-44B8-8B79-B7C0247BD730}"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16929131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a:t>Click to edit Master title style</a:t>
            </a:r>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3">
            <a:extLst>
              <a:ext uri="{FF2B5EF4-FFF2-40B4-BE49-F238E27FC236}">
                <a16:creationId xmlns:a16="http://schemas.microsoft.com/office/drawing/2014/main" id="{30AE814B-6EFA-4988-8CF3-125665B105C5}"/>
              </a:ext>
            </a:extLst>
          </p:cNvPr>
          <p:cNvSpPr>
            <a:spLocks noGrp="1"/>
          </p:cNvSpPr>
          <p:nvPr>
            <p:ph type="sldNum" sz="quarter" idx="10"/>
          </p:nvPr>
        </p:nvSpPr>
        <p:spPr>
          <a:ln/>
        </p:spPr>
        <p:txBody>
          <a:bodyPr/>
          <a:lstStyle>
            <a:lvl1pPr>
              <a:defRPr/>
            </a:lvl1pPr>
          </a:lstStyle>
          <a:p>
            <a:pPr>
              <a:defRPr/>
            </a:pPr>
            <a:fld id="{64D3FD92-1B4E-4E9B-914B-7499FD4E0FAF}"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264284520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BF7D5C3E-EE90-48AD-9DF8-9BEE18BE89FF}"/>
              </a:ext>
            </a:extLst>
          </p:cNvPr>
          <p:cNvSpPr>
            <a:spLocks noGrp="1"/>
          </p:cNvSpPr>
          <p:nvPr>
            <p:ph type="sldNum" sz="quarter" idx="10"/>
          </p:nvPr>
        </p:nvSpPr>
        <p:spPr>
          <a:ln/>
        </p:spPr>
        <p:txBody>
          <a:bodyPr/>
          <a:lstStyle>
            <a:lvl1pPr>
              <a:defRPr/>
            </a:lvl1pPr>
          </a:lstStyle>
          <a:p>
            <a:pPr>
              <a:defRPr/>
            </a:pPr>
            <a:fld id="{21E7AA86-9DAB-4347-B402-54DE145E6038}"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286767114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3">
            <a:extLst>
              <a:ext uri="{FF2B5EF4-FFF2-40B4-BE49-F238E27FC236}">
                <a16:creationId xmlns:a16="http://schemas.microsoft.com/office/drawing/2014/main" id="{06D4BF66-9283-4A3C-802F-A0A8CFF1542B}"/>
              </a:ext>
            </a:extLst>
          </p:cNvPr>
          <p:cNvSpPr>
            <a:spLocks noGrp="1"/>
          </p:cNvSpPr>
          <p:nvPr>
            <p:ph type="sldNum" sz="quarter" idx="10"/>
          </p:nvPr>
        </p:nvSpPr>
        <p:spPr>
          <a:ln/>
        </p:spPr>
        <p:txBody>
          <a:bodyPr/>
          <a:lstStyle>
            <a:lvl1pPr>
              <a:defRPr/>
            </a:lvl1pPr>
          </a:lstStyle>
          <a:p>
            <a:pPr>
              <a:defRPr/>
            </a:pPr>
            <a:fld id="{59523D25-2F88-4C7E-937A-5CEDBF4936AC}"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63991591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47700" y="2273300"/>
            <a:ext cx="5778500" cy="74803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78600" y="2273300"/>
            <a:ext cx="5778500" cy="74803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3">
            <a:extLst>
              <a:ext uri="{FF2B5EF4-FFF2-40B4-BE49-F238E27FC236}">
                <a16:creationId xmlns:a16="http://schemas.microsoft.com/office/drawing/2014/main" id="{93D5C44D-2181-4652-961D-71909816A6E4}"/>
              </a:ext>
            </a:extLst>
          </p:cNvPr>
          <p:cNvSpPr>
            <a:spLocks noGrp="1"/>
          </p:cNvSpPr>
          <p:nvPr>
            <p:ph type="sldNum" sz="quarter" idx="10"/>
          </p:nvPr>
        </p:nvSpPr>
        <p:spPr>
          <a:ln/>
        </p:spPr>
        <p:txBody>
          <a:bodyPr/>
          <a:lstStyle>
            <a:lvl1pPr>
              <a:defRPr/>
            </a:lvl1pPr>
          </a:lstStyle>
          <a:p>
            <a:pPr>
              <a:defRPr/>
            </a:pPr>
            <a:fld id="{7B20A140-02FE-4575-A513-6115D211791F}"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83144662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3">
            <a:extLst>
              <a:ext uri="{FF2B5EF4-FFF2-40B4-BE49-F238E27FC236}">
                <a16:creationId xmlns:a16="http://schemas.microsoft.com/office/drawing/2014/main" id="{95A5F0CA-E806-46A7-B8C7-2C78C97D2A6B}"/>
              </a:ext>
            </a:extLst>
          </p:cNvPr>
          <p:cNvSpPr>
            <a:spLocks noGrp="1"/>
          </p:cNvSpPr>
          <p:nvPr>
            <p:ph type="sldNum" sz="quarter" idx="10"/>
          </p:nvPr>
        </p:nvSpPr>
        <p:spPr>
          <a:ln/>
        </p:spPr>
        <p:txBody>
          <a:bodyPr/>
          <a:lstStyle>
            <a:lvl1pPr>
              <a:defRPr/>
            </a:lvl1pPr>
          </a:lstStyle>
          <a:p>
            <a:pPr>
              <a:defRPr/>
            </a:pPr>
            <a:fld id="{EBD2BFFC-5086-4344-BEDB-918475F2D590}"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45487689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3">
            <a:extLst>
              <a:ext uri="{FF2B5EF4-FFF2-40B4-BE49-F238E27FC236}">
                <a16:creationId xmlns:a16="http://schemas.microsoft.com/office/drawing/2014/main" id="{C9FA22AA-67DD-4479-8707-4A0782704B8D}"/>
              </a:ext>
            </a:extLst>
          </p:cNvPr>
          <p:cNvSpPr>
            <a:spLocks noGrp="1"/>
          </p:cNvSpPr>
          <p:nvPr>
            <p:ph type="sldNum" sz="quarter" idx="10"/>
          </p:nvPr>
        </p:nvSpPr>
        <p:spPr>
          <a:ln/>
        </p:spPr>
        <p:txBody>
          <a:bodyPr/>
          <a:lstStyle>
            <a:lvl1pPr>
              <a:defRPr/>
            </a:lvl1pPr>
          </a:lstStyle>
          <a:p>
            <a:pPr>
              <a:defRPr/>
            </a:pPr>
            <a:fld id="{11C592C7-1C00-4C63-A695-42659A4C1E38}"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215753175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A4DA56D0-6C73-4CC5-A73E-4698C6856410}"/>
              </a:ext>
            </a:extLst>
          </p:cNvPr>
          <p:cNvSpPr>
            <a:spLocks noGrp="1"/>
          </p:cNvSpPr>
          <p:nvPr>
            <p:ph type="sldNum" sz="quarter" idx="10"/>
          </p:nvPr>
        </p:nvSpPr>
        <p:spPr>
          <a:ln/>
        </p:spPr>
        <p:txBody>
          <a:bodyPr/>
          <a:lstStyle>
            <a:lvl1pPr>
              <a:defRPr/>
            </a:lvl1pPr>
          </a:lstStyle>
          <a:p>
            <a:pPr>
              <a:defRPr/>
            </a:pPr>
            <a:fld id="{72FA939B-FF7B-49B6-91F7-362C36866C2D}"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65378708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a:extLst>
              <a:ext uri="{FF2B5EF4-FFF2-40B4-BE49-F238E27FC236}">
                <a16:creationId xmlns:a16="http://schemas.microsoft.com/office/drawing/2014/main" id="{F96395C5-034A-4C31-91F1-AB770CF7C04E}"/>
              </a:ext>
            </a:extLst>
          </p:cNvPr>
          <p:cNvSpPr>
            <a:spLocks noGrp="1"/>
          </p:cNvSpPr>
          <p:nvPr>
            <p:ph type="sldNum" sz="quarter" idx="10"/>
          </p:nvPr>
        </p:nvSpPr>
        <p:spPr>
          <a:ln/>
        </p:spPr>
        <p:txBody>
          <a:bodyPr/>
          <a:lstStyle>
            <a:lvl1pPr>
              <a:defRPr/>
            </a:lvl1pPr>
          </a:lstStyle>
          <a:p>
            <a:pPr>
              <a:defRPr/>
            </a:pPr>
            <a:fld id="{DED1C091-C672-4ADB-99CE-B01FF71B0CAF}"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237907455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sym typeface="Gill Sans"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a:extLst>
              <a:ext uri="{FF2B5EF4-FFF2-40B4-BE49-F238E27FC236}">
                <a16:creationId xmlns:a16="http://schemas.microsoft.com/office/drawing/2014/main" id="{498ABB58-2B89-427C-AC19-8FA51DAF0125}"/>
              </a:ext>
            </a:extLst>
          </p:cNvPr>
          <p:cNvSpPr>
            <a:spLocks noGrp="1"/>
          </p:cNvSpPr>
          <p:nvPr>
            <p:ph type="sldNum" sz="quarter" idx="10"/>
          </p:nvPr>
        </p:nvSpPr>
        <p:spPr>
          <a:ln/>
        </p:spPr>
        <p:txBody>
          <a:bodyPr/>
          <a:lstStyle>
            <a:lvl1pPr>
              <a:defRPr/>
            </a:lvl1pPr>
          </a:lstStyle>
          <a:p>
            <a:pPr>
              <a:defRPr/>
            </a:pPr>
            <a:fld id="{214572CF-C2CE-4755-997C-86A3CCCE765F}"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41655870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8E31D15A-DBB2-4A20-93E0-0CCE87D0FBCB}"/>
              </a:ext>
            </a:extLst>
          </p:cNvPr>
          <p:cNvSpPr>
            <a:spLocks noGrp="1"/>
          </p:cNvSpPr>
          <p:nvPr>
            <p:ph type="sldNum" sz="quarter" idx="10"/>
          </p:nvPr>
        </p:nvSpPr>
        <p:spPr>
          <a:ln/>
        </p:spPr>
        <p:txBody>
          <a:bodyPr/>
          <a:lstStyle>
            <a:lvl1pPr>
              <a:defRPr/>
            </a:lvl1pPr>
          </a:lstStyle>
          <a:p>
            <a:pPr>
              <a:defRPr/>
            </a:pPr>
            <a:fld id="{A242A3EF-AA74-4B31-ACFA-62E58B94B150}"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62578160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29750" y="130175"/>
            <a:ext cx="2927350" cy="96234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47700" y="130175"/>
            <a:ext cx="8629650" cy="96234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8349300B-2B48-49B1-B906-96BBC7FC6CFD}"/>
              </a:ext>
            </a:extLst>
          </p:cNvPr>
          <p:cNvSpPr>
            <a:spLocks noGrp="1"/>
          </p:cNvSpPr>
          <p:nvPr>
            <p:ph type="sldNum" sz="quarter" idx="10"/>
          </p:nvPr>
        </p:nvSpPr>
        <p:spPr>
          <a:ln/>
        </p:spPr>
        <p:txBody>
          <a:bodyPr/>
          <a:lstStyle>
            <a:lvl1pPr>
              <a:defRPr/>
            </a:lvl1pPr>
          </a:lstStyle>
          <a:p>
            <a:pPr>
              <a:defRPr/>
            </a:pPr>
            <a:fld id="{CBF099A9-3E39-4868-8099-CF333829E3B7}"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163378953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a:t>Click to edit Master title style</a:t>
            </a:r>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3">
            <a:extLst>
              <a:ext uri="{FF2B5EF4-FFF2-40B4-BE49-F238E27FC236}">
                <a16:creationId xmlns:a16="http://schemas.microsoft.com/office/drawing/2014/main" id="{660EA230-CC2F-4112-9D4C-8AAEAF09C6A4}"/>
              </a:ext>
            </a:extLst>
          </p:cNvPr>
          <p:cNvSpPr>
            <a:spLocks noGrp="1"/>
          </p:cNvSpPr>
          <p:nvPr>
            <p:ph type="sldNum" sz="quarter" idx="10"/>
          </p:nvPr>
        </p:nvSpPr>
        <p:spPr>
          <a:ln/>
        </p:spPr>
        <p:txBody>
          <a:bodyPr/>
          <a:lstStyle>
            <a:lvl1pPr>
              <a:defRPr/>
            </a:lvl1pPr>
          </a:lstStyle>
          <a:p>
            <a:pPr>
              <a:defRPr/>
            </a:pPr>
            <a:fld id="{BDBD09C3-24F0-414B-820C-CBED6C5476FA}"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425013164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DBC46E64-27A2-4CA5-9218-82AAFAA742F7}"/>
              </a:ext>
            </a:extLst>
          </p:cNvPr>
          <p:cNvSpPr>
            <a:spLocks noGrp="1"/>
          </p:cNvSpPr>
          <p:nvPr>
            <p:ph type="sldNum" sz="quarter" idx="10"/>
          </p:nvPr>
        </p:nvSpPr>
        <p:spPr>
          <a:ln/>
        </p:spPr>
        <p:txBody>
          <a:bodyPr/>
          <a:lstStyle>
            <a:lvl1pPr>
              <a:defRPr/>
            </a:lvl1pPr>
          </a:lstStyle>
          <a:p>
            <a:pPr>
              <a:defRPr/>
            </a:pPr>
            <a:fld id="{FA7E68E8-FE79-4B4B-AD67-EAE07CB7951A}"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169162210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3">
            <a:extLst>
              <a:ext uri="{FF2B5EF4-FFF2-40B4-BE49-F238E27FC236}">
                <a16:creationId xmlns:a16="http://schemas.microsoft.com/office/drawing/2014/main" id="{AE97F28B-6B45-4FB2-98E2-8511349B6FBA}"/>
              </a:ext>
            </a:extLst>
          </p:cNvPr>
          <p:cNvSpPr>
            <a:spLocks noGrp="1"/>
          </p:cNvSpPr>
          <p:nvPr>
            <p:ph type="sldNum" sz="quarter" idx="10"/>
          </p:nvPr>
        </p:nvSpPr>
        <p:spPr>
          <a:ln/>
        </p:spPr>
        <p:txBody>
          <a:bodyPr/>
          <a:lstStyle>
            <a:lvl1pPr>
              <a:defRPr/>
            </a:lvl1pPr>
          </a:lstStyle>
          <a:p>
            <a:pPr>
              <a:defRPr/>
            </a:pPr>
            <a:fld id="{8EB4B214-2459-4B18-AE1D-543FF74C30EB}"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170178996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47700" y="2273300"/>
            <a:ext cx="5778500" cy="74803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78600" y="2273300"/>
            <a:ext cx="5778500" cy="74803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3">
            <a:extLst>
              <a:ext uri="{FF2B5EF4-FFF2-40B4-BE49-F238E27FC236}">
                <a16:creationId xmlns:a16="http://schemas.microsoft.com/office/drawing/2014/main" id="{7D29DECC-959A-4A93-9150-D98E0601291B}"/>
              </a:ext>
            </a:extLst>
          </p:cNvPr>
          <p:cNvSpPr>
            <a:spLocks noGrp="1"/>
          </p:cNvSpPr>
          <p:nvPr>
            <p:ph type="sldNum" sz="quarter" idx="10"/>
          </p:nvPr>
        </p:nvSpPr>
        <p:spPr>
          <a:ln/>
        </p:spPr>
        <p:txBody>
          <a:bodyPr/>
          <a:lstStyle>
            <a:lvl1pPr>
              <a:defRPr/>
            </a:lvl1pPr>
          </a:lstStyle>
          <a:p>
            <a:pPr>
              <a:defRPr/>
            </a:pPr>
            <a:fld id="{53F2B50C-7519-4E99-8C61-0DD09E582AF4}"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86485263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3">
            <a:extLst>
              <a:ext uri="{FF2B5EF4-FFF2-40B4-BE49-F238E27FC236}">
                <a16:creationId xmlns:a16="http://schemas.microsoft.com/office/drawing/2014/main" id="{7FFB4547-EEB7-44B7-B4D5-05D9BAB5A30A}"/>
              </a:ext>
            </a:extLst>
          </p:cNvPr>
          <p:cNvSpPr>
            <a:spLocks noGrp="1"/>
          </p:cNvSpPr>
          <p:nvPr>
            <p:ph type="sldNum" sz="quarter" idx="10"/>
          </p:nvPr>
        </p:nvSpPr>
        <p:spPr>
          <a:ln/>
        </p:spPr>
        <p:txBody>
          <a:bodyPr/>
          <a:lstStyle>
            <a:lvl1pPr>
              <a:defRPr/>
            </a:lvl1pPr>
          </a:lstStyle>
          <a:p>
            <a:pPr>
              <a:defRPr/>
            </a:pPr>
            <a:fld id="{BD0ECE46-E077-4CF2-BC19-3827BDF94281}"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51670217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3">
            <a:extLst>
              <a:ext uri="{FF2B5EF4-FFF2-40B4-BE49-F238E27FC236}">
                <a16:creationId xmlns:a16="http://schemas.microsoft.com/office/drawing/2014/main" id="{67ECB166-D3EE-4CC5-AA60-607F21B40C21}"/>
              </a:ext>
            </a:extLst>
          </p:cNvPr>
          <p:cNvSpPr>
            <a:spLocks noGrp="1"/>
          </p:cNvSpPr>
          <p:nvPr>
            <p:ph type="sldNum" sz="quarter" idx="10"/>
          </p:nvPr>
        </p:nvSpPr>
        <p:spPr>
          <a:ln/>
        </p:spPr>
        <p:txBody>
          <a:bodyPr/>
          <a:lstStyle>
            <a:lvl1pPr>
              <a:defRPr/>
            </a:lvl1pPr>
          </a:lstStyle>
          <a:p>
            <a:pPr>
              <a:defRPr/>
            </a:pPr>
            <a:fld id="{369B1BE6-013C-4A2B-AF08-7F534A2C78F3}"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54740697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D65E3FF3-A420-4775-8CF6-587269515571}"/>
              </a:ext>
            </a:extLst>
          </p:cNvPr>
          <p:cNvSpPr>
            <a:spLocks noGrp="1"/>
          </p:cNvSpPr>
          <p:nvPr>
            <p:ph type="sldNum" sz="quarter" idx="10"/>
          </p:nvPr>
        </p:nvSpPr>
        <p:spPr>
          <a:ln/>
        </p:spPr>
        <p:txBody>
          <a:bodyPr/>
          <a:lstStyle>
            <a:lvl1pPr>
              <a:defRPr/>
            </a:lvl1pPr>
          </a:lstStyle>
          <a:p>
            <a:pPr>
              <a:defRPr/>
            </a:pPr>
            <a:fld id="{958B4473-14FE-4DA2-92C2-929EA9265975}"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195692578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a:extLst>
              <a:ext uri="{FF2B5EF4-FFF2-40B4-BE49-F238E27FC236}">
                <a16:creationId xmlns:a16="http://schemas.microsoft.com/office/drawing/2014/main" id="{4CF749A9-4A8E-472B-8002-A189285801F1}"/>
              </a:ext>
            </a:extLst>
          </p:cNvPr>
          <p:cNvSpPr>
            <a:spLocks noGrp="1"/>
          </p:cNvSpPr>
          <p:nvPr>
            <p:ph type="sldNum" sz="quarter" idx="10"/>
          </p:nvPr>
        </p:nvSpPr>
        <p:spPr>
          <a:ln/>
        </p:spPr>
        <p:txBody>
          <a:bodyPr/>
          <a:lstStyle>
            <a:lvl1pPr>
              <a:defRPr/>
            </a:lvl1pPr>
          </a:lstStyle>
          <a:p>
            <a:pPr>
              <a:defRPr/>
            </a:pPr>
            <a:fld id="{DE3B74D5-78CC-4A02-9B83-815DF8E3D7D3}"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238817729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sym typeface="Gill Sans"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a:extLst>
              <a:ext uri="{FF2B5EF4-FFF2-40B4-BE49-F238E27FC236}">
                <a16:creationId xmlns:a16="http://schemas.microsoft.com/office/drawing/2014/main" id="{D713FA3A-08B7-472D-8F41-CCEAC867FD4A}"/>
              </a:ext>
            </a:extLst>
          </p:cNvPr>
          <p:cNvSpPr>
            <a:spLocks noGrp="1"/>
          </p:cNvSpPr>
          <p:nvPr>
            <p:ph type="sldNum" sz="quarter" idx="10"/>
          </p:nvPr>
        </p:nvSpPr>
        <p:spPr>
          <a:ln/>
        </p:spPr>
        <p:txBody>
          <a:bodyPr/>
          <a:lstStyle>
            <a:lvl1pPr>
              <a:defRPr/>
            </a:lvl1pPr>
          </a:lstStyle>
          <a:p>
            <a:pPr>
              <a:defRPr/>
            </a:pPr>
            <a:fld id="{BF91F731-3EB2-4B4B-B0B9-70D1603888CD}"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428578476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5623283D-235D-47AB-99DE-E81201CA23E5}"/>
              </a:ext>
            </a:extLst>
          </p:cNvPr>
          <p:cNvSpPr>
            <a:spLocks noGrp="1"/>
          </p:cNvSpPr>
          <p:nvPr>
            <p:ph type="sldNum" sz="quarter" idx="10"/>
          </p:nvPr>
        </p:nvSpPr>
        <p:spPr>
          <a:ln/>
        </p:spPr>
        <p:txBody>
          <a:bodyPr/>
          <a:lstStyle>
            <a:lvl1pPr>
              <a:defRPr/>
            </a:lvl1pPr>
          </a:lstStyle>
          <a:p>
            <a:pPr>
              <a:defRPr/>
            </a:pPr>
            <a:fld id="{C2CD5205-B55F-484A-8BED-41CCE2DF2774}"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239112320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29750" y="130175"/>
            <a:ext cx="2927350" cy="96234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47700" y="130175"/>
            <a:ext cx="8629650" cy="96234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25B5B16F-27B6-433B-BD17-5243E84E5524}"/>
              </a:ext>
            </a:extLst>
          </p:cNvPr>
          <p:cNvSpPr>
            <a:spLocks noGrp="1"/>
          </p:cNvSpPr>
          <p:nvPr>
            <p:ph type="sldNum" sz="quarter" idx="10"/>
          </p:nvPr>
        </p:nvSpPr>
        <p:spPr>
          <a:ln/>
        </p:spPr>
        <p:txBody>
          <a:bodyPr/>
          <a:lstStyle>
            <a:lvl1pPr>
              <a:defRPr/>
            </a:lvl1pPr>
          </a:lstStyle>
          <a:p>
            <a:pPr>
              <a:defRPr/>
            </a:pPr>
            <a:fld id="{83F82AC5-CDB4-4BF5-BFB0-BCF247DAC51D}"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206547660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a:t>Click to edit Master title style</a:t>
            </a:r>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extLst>
      <p:ext uri="{BB962C8B-B14F-4D97-AF65-F5344CB8AC3E}">
        <p14:creationId xmlns:p14="http://schemas.microsoft.com/office/powerpoint/2010/main" val="265530673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580667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98971433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70000" y="5029200"/>
            <a:ext cx="5156200" cy="11303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78600" y="5029200"/>
            <a:ext cx="5156200" cy="11303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2579315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5683869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74246486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7773805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79131228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sym typeface="Gill Sans"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60654922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6060763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18600" y="1638300"/>
            <a:ext cx="2616200" cy="4521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70000" y="1638300"/>
            <a:ext cx="7696200" cy="4521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471184"/>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a:prstGeom prst="rect">
            <a:avLst/>
          </a:prstGeom>
        </p:spPr>
        <p:txBody>
          <a:bodyPr vert="horz"/>
          <a:lstStyle/>
          <a:p>
            <a:r>
              <a:rPr lang="en-US"/>
              <a:t>Click to edit Master title style</a:t>
            </a:r>
          </a:p>
        </p:txBody>
      </p:sp>
      <p:sp>
        <p:nvSpPr>
          <p:cNvPr id="3" name="Subtitle 2"/>
          <p:cNvSpPr>
            <a:spLocks noGrp="1"/>
          </p:cNvSpPr>
          <p:nvPr>
            <p:ph type="subTitle" idx="1"/>
          </p:nvPr>
        </p:nvSpPr>
        <p:spPr>
          <a:xfrm>
            <a:off x="1951038" y="5527675"/>
            <a:ext cx="9102725" cy="2492375"/>
          </a:xfrm>
          <a:prstGeom prst="rect">
            <a:avLst/>
          </a:prstGeom>
        </p:spPr>
        <p:txBody>
          <a:bodyPr vert="horz"/>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extLst>
      <p:ext uri="{BB962C8B-B14F-4D97-AF65-F5344CB8AC3E}">
        <p14:creationId xmlns:p14="http://schemas.microsoft.com/office/powerpoint/2010/main" val="3719166579"/>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a:t>Click to edit Master title style</a:t>
            </a:r>
          </a:p>
        </p:txBody>
      </p:sp>
      <p:sp>
        <p:nvSpPr>
          <p:cNvPr id="3" name="Content Placeholder 2"/>
          <p:cNvSpPr>
            <a:spLocks noGrp="1"/>
          </p:cNvSpPr>
          <p:nvPr>
            <p:ph idx="1"/>
          </p:nvPr>
        </p:nvSpPr>
        <p:spPr>
          <a:xfrm>
            <a:off x="650875" y="2276475"/>
            <a:ext cx="11703050" cy="6435725"/>
          </a:xfrm>
          <a:prstGeom prst="rect">
            <a:avLst/>
          </a:prstGeom>
        </p:spPr>
        <p:txBody>
          <a:bodyPr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97954018"/>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a:prstGeom prst="rect">
            <a:avLst/>
          </a:prstGeom>
        </p:spPr>
        <p:txBody>
          <a:bodyPr vert="horz"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27113" y="4133850"/>
            <a:ext cx="11053762" cy="2133600"/>
          </a:xfrm>
          <a:prstGeom prst="rect">
            <a:avLst/>
          </a:prstGeom>
        </p:spPr>
        <p:txBody>
          <a:bodyPr vert="horz"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2559820606"/>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a:t>Click to edit Master title style</a:t>
            </a:r>
          </a:p>
        </p:txBody>
      </p:sp>
      <p:sp>
        <p:nvSpPr>
          <p:cNvPr id="3" name="Content Placeholder 2"/>
          <p:cNvSpPr>
            <a:spLocks noGrp="1"/>
          </p:cNvSpPr>
          <p:nvPr>
            <p:ph sz="half" idx="1"/>
          </p:nvPr>
        </p:nvSpPr>
        <p:spPr>
          <a:xfrm>
            <a:off x="650875" y="2276475"/>
            <a:ext cx="5775325" cy="6435725"/>
          </a:xfrm>
          <a:prstGeom prst="rect">
            <a:avLst/>
          </a:prstGeom>
        </p:spPr>
        <p:txBody>
          <a:bodyPr vert="horz"/>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78600" y="2276475"/>
            <a:ext cx="5775325" cy="6435725"/>
          </a:xfrm>
          <a:prstGeom prst="rect">
            <a:avLst/>
          </a:prstGeom>
        </p:spPr>
        <p:txBody>
          <a:bodyPr vert="horz"/>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08074325"/>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lvl1pPr>
              <a:defRPr/>
            </a:lvl1pPr>
          </a:lstStyle>
          <a:p>
            <a:r>
              <a:rPr lang="en-US"/>
              <a:t>Click to edit Master title style</a:t>
            </a:r>
          </a:p>
        </p:txBody>
      </p:sp>
      <p:sp>
        <p:nvSpPr>
          <p:cNvPr id="3" name="Text Placeholder 2"/>
          <p:cNvSpPr>
            <a:spLocks noGrp="1"/>
          </p:cNvSpPr>
          <p:nvPr>
            <p:ph type="body" idx="1"/>
          </p:nvPr>
        </p:nvSpPr>
        <p:spPr>
          <a:xfrm>
            <a:off x="650875" y="2182813"/>
            <a:ext cx="5745163" cy="909637"/>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50875" y="3092450"/>
            <a:ext cx="5745163" cy="5619750"/>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05588" y="2182813"/>
            <a:ext cx="5748337" cy="909637"/>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5588" y="3092450"/>
            <a:ext cx="5748337" cy="5619750"/>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8522527"/>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a:t>Click to edit Master title style</a:t>
            </a:r>
          </a:p>
        </p:txBody>
      </p:sp>
    </p:spTree>
    <p:extLst>
      <p:ext uri="{BB962C8B-B14F-4D97-AF65-F5344CB8AC3E}">
        <p14:creationId xmlns:p14="http://schemas.microsoft.com/office/powerpoint/2010/main" val="2515128374"/>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74975748"/>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a:prstGeom prst="rect">
            <a:avLst/>
          </a:prstGeom>
        </p:spPr>
        <p:txBody>
          <a:bodyPr vert="horz" anchor="b"/>
          <a:lstStyle>
            <a:lvl1pPr algn="l">
              <a:defRPr sz="2000" b="1"/>
            </a:lvl1pPr>
          </a:lstStyle>
          <a:p>
            <a:r>
              <a:rPr lang="en-US"/>
              <a:t>Click to edit Master title style</a:t>
            </a:r>
          </a:p>
        </p:txBody>
      </p:sp>
      <p:sp>
        <p:nvSpPr>
          <p:cNvPr id="3" name="Content Placeholder 2"/>
          <p:cNvSpPr>
            <a:spLocks noGrp="1"/>
          </p:cNvSpPr>
          <p:nvPr>
            <p:ph idx="1"/>
          </p:nvPr>
        </p:nvSpPr>
        <p:spPr>
          <a:xfrm>
            <a:off x="5084763" y="388938"/>
            <a:ext cx="7269162" cy="8323262"/>
          </a:xfrm>
          <a:prstGeom prst="rect">
            <a:avLst/>
          </a:prstGeom>
        </p:spPr>
        <p:txBody>
          <a:bodyPr vert="horz"/>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875" y="2041525"/>
            <a:ext cx="4278313" cy="6670675"/>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46043264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a:prstGeom prst="rect">
            <a:avLst/>
          </a:prstGeom>
        </p:spPr>
        <p:txBody>
          <a:bodyPr vert="horz"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549525" y="871538"/>
            <a:ext cx="7802563" cy="5851525"/>
          </a:xfrm>
          <a:prstGeom prst="rect">
            <a:avLst/>
          </a:prstGeom>
        </p:spPr>
        <p:txBody>
          <a:bodyPr vert="horz"/>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sym typeface="Gill Sans" charset="0"/>
            </a:endParaRPr>
          </a:p>
        </p:txBody>
      </p:sp>
      <p:sp>
        <p:nvSpPr>
          <p:cNvPr id="4" name="Text Placeholder 3"/>
          <p:cNvSpPr>
            <a:spLocks noGrp="1"/>
          </p:cNvSpPr>
          <p:nvPr>
            <p:ph type="body" sz="half" idx="2"/>
          </p:nvPr>
        </p:nvSpPr>
        <p:spPr>
          <a:xfrm>
            <a:off x="2549525" y="7634288"/>
            <a:ext cx="7802563" cy="1144587"/>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627193"/>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a:t>Click to edit Master title style</a:t>
            </a:r>
          </a:p>
        </p:txBody>
      </p:sp>
      <p:sp>
        <p:nvSpPr>
          <p:cNvPr id="3" name="Vertical Text Placeholder 2"/>
          <p:cNvSpPr>
            <a:spLocks noGrp="1"/>
          </p:cNvSpPr>
          <p:nvPr>
            <p:ph type="body" orient="vert" idx="1"/>
          </p:nvPr>
        </p:nvSpPr>
        <p:spPr>
          <a:xfrm>
            <a:off x="650875" y="2276475"/>
            <a:ext cx="11703050" cy="64357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3614995"/>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28163" y="390525"/>
            <a:ext cx="2925762" cy="832167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650875" y="390525"/>
            <a:ext cx="8624888" cy="832167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34006740"/>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a:t>Click to edit Master title style</a:t>
            </a:r>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3">
            <a:extLst>
              <a:ext uri="{FF2B5EF4-FFF2-40B4-BE49-F238E27FC236}">
                <a16:creationId xmlns:a16="http://schemas.microsoft.com/office/drawing/2014/main" id="{E14807A7-446A-4F82-B468-9FC279819B13}"/>
              </a:ext>
            </a:extLst>
          </p:cNvPr>
          <p:cNvSpPr>
            <a:spLocks noGrp="1"/>
          </p:cNvSpPr>
          <p:nvPr>
            <p:ph type="sldNum" sz="quarter" idx="10"/>
          </p:nvPr>
        </p:nvSpPr>
        <p:spPr>
          <a:ln/>
        </p:spPr>
        <p:txBody>
          <a:bodyPr/>
          <a:lstStyle>
            <a:lvl1pPr>
              <a:defRPr/>
            </a:lvl1pPr>
          </a:lstStyle>
          <a:p>
            <a:pPr>
              <a:defRPr/>
            </a:pPr>
            <a:fld id="{F42804F8-FC56-46F0-8ABE-2EE9BAF3279B}"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2701522677"/>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34F0C438-82B6-41C8-99DE-9C18C3A9EE5F}"/>
              </a:ext>
            </a:extLst>
          </p:cNvPr>
          <p:cNvSpPr>
            <a:spLocks noGrp="1"/>
          </p:cNvSpPr>
          <p:nvPr>
            <p:ph type="sldNum" sz="quarter" idx="10"/>
          </p:nvPr>
        </p:nvSpPr>
        <p:spPr>
          <a:ln/>
        </p:spPr>
        <p:txBody>
          <a:bodyPr/>
          <a:lstStyle>
            <a:lvl1pPr>
              <a:defRPr/>
            </a:lvl1pPr>
          </a:lstStyle>
          <a:p>
            <a:pPr>
              <a:defRPr/>
            </a:pPr>
            <a:fld id="{318DBCF8-9C23-46C7-890E-0485918DBEB4}"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666982685"/>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3">
            <a:extLst>
              <a:ext uri="{FF2B5EF4-FFF2-40B4-BE49-F238E27FC236}">
                <a16:creationId xmlns:a16="http://schemas.microsoft.com/office/drawing/2014/main" id="{EAA65029-62EB-4F9A-AB23-D95291DD6F26}"/>
              </a:ext>
            </a:extLst>
          </p:cNvPr>
          <p:cNvSpPr>
            <a:spLocks noGrp="1"/>
          </p:cNvSpPr>
          <p:nvPr>
            <p:ph type="sldNum" sz="quarter" idx="10"/>
          </p:nvPr>
        </p:nvSpPr>
        <p:spPr>
          <a:ln/>
        </p:spPr>
        <p:txBody>
          <a:bodyPr/>
          <a:lstStyle>
            <a:lvl1pPr>
              <a:defRPr/>
            </a:lvl1pPr>
          </a:lstStyle>
          <a:p>
            <a:pPr>
              <a:defRPr/>
            </a:pPr>
            <a:fld id="{64C1EF7E-8DEA-4F89-9E99-5A2C960DAD82}"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2196983771"/>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47700" y="2273300"/>
            <a:ext cx="5778500" cy="74803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78600" y="2273300"/>
            <a:ext cx="5778500" cy="74803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3">
            <a:extLst>
              <a:ext uri="{FF2B5EF4-FFF2-40B4-BE49-F238E27FC236}">
                <a16:creationId xmlns:a16="http://schemas.microsoft.com/office/drawing/2014/main" id="{0E1AB93C-D5CB-4823-923E-93187D6E6F51}"/>
              </a:ext>
            </a:extLst>
          </p:cNvPr>
          <p:cNvSpPr>
            <a:spLocks noGrp="1"/>
          </p:cNvSpPr>
          <p:nvPr>
            <p:ph type="sldNum" sz="quarter" idx="10"/>
          </p:nvPr>
        </p:nvSpPr>
        <p:spPr>
          <a:ln/>
        </p:spPr>
        <p:txBody>
          <a:bodyPr/>
          <a:lstStyle>
            <a:lvl1pPr>
              <a:defRPr/>
            </a:lvl1pPr>
          </a:lstStyle>
          <a:p>
            <a:pPr>
              <a:defRPr/>
            </a:pPr>
            <a:fld id="{8577C71B-0C7E-4640-A4B0-3914474405CE}"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1975056919"/>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3">
            <a:extLst>
              <a:ext uri="{FF2B5EF4-FFF2-40B4-BE49-F238E27FC236}">
                <a16:creationId xmlns:a16="http://schemas.microsoft.com/office/drawing/2014/main" id="{40CF3A21-D123-4808-AD17-1EBCB3161A41}"/>
              </a:ext>
            </a:extLst>
          </p:cNvPr>
          <p:cNvSpPr>
            <a:spLocks noGrp="1"/>
          </p:cNvSpPr>
          <p:nvPr>
            <p:ph type="sldNum" sz="quarter" idx="10"/>
          </p:nvPr>
        </p:nvSpPr>
        <p:spPr>
          <a:ln/>
        </p:spPr>
        <p:txBody>
          <a:bodyPr/>
          <a:lstStyle>
            <a:lvl1pPr>
              <a:defRPr/>
            </a:lvl1pPr>
          </a:lstStyle>
          <a:p>
            <a:pPr>
              <a:defRPr/>
            </a:pPr>
            <a:fld id="{81EAADC8-E364-48E5-91AB-12CF91A65667}"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642968408"/>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3">
            <a:extLst>
              <a:ext uri="{FF2B5EF4-FFF2-40B4-BE49-F238E27FC236}">
                <a16:creationId xmlns:a16="http://schemas.microsoft.com/office/drawing/2014/main" id="{E64C003C-1456-463E-AA6C-B6906AAF19EF}"/>
              </a:ext>
            </a:extLst>
          </p:cNvPr>
          <p:cNvSpPr>
            <a:spLocks noGrp="1"/>
          </p:cNvSpPr>
          <p:nvPr>
            <p:ph type="sldNum" sz="quarter" idx="10"/>
          </p:nvPr>
        </p:nvSpPr>
        <p:spPr>
          <a:ln/>
        </p:spPr>
        <p:txBody>
          <a:bodyPr/>
          <a:lstStyle>
            <a:lvl1pPr>
              <a:defRPr/>
            </a:lvl1pPr>
          </a:lstStyle>
          <a:p>
            <a:pPr>
              <a:defRPr/>
            </a:pPr>
            <a:fld id="{7AF05308-7C53-4B8F-BAED-41F43AABF3B7}"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681519829"/>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313E259D-34DF-4731-B260-4EB2EE3680A2}"/>
              </a:ext>
            </a:extLst>
          </p:cNvPr>
          <p:cNvSpPr>
            <a:spLocks noGrp="1"/>
          </p:cNvSpPr>
          <p:nvPr>
            <p:ph type="sldNum" sz="quarter" idx="10"/>
          </p:nvPr>
        </p:nvSpPr>
        <p:spPr>
          <a:ln/>
        </p:spPr>
        <p:txBody>
          <a:bodyPr/>
          <a:lstStyle>
            <a:lvl1pPr>
              <a:defRPr/>
            </a:lvl1pPr>
          </a:lstStyle>
          <a:p>
            <a:pPr>
              <a:defRPr/>
            </a:pPr>
            <a:fld id="{84317A40-8B16-424A-B272-5CCCB426A363}"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2346087721"/>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a:extLst>
              <a:ext uri="{FF2B5EF4-FFF2-40B4-BE49-F238E27FC236}">
                <a16:creationId xmlns:a16="http://schemas.microsoft.com/office/drawing/2014/main" id="{2AC81F1F-D4C4-4781-82EA-8A6369FF8224}"/>
              </a:ext>
            </a:extLst>
          </p:cNvPr>
          <p:cNvSpPr>
            <a:spLocks noGrp="1"/>
          </p:cNvSpPr>
          <p:nvPr>
            <p:ph type="sldNum" sz="quarter" idx="10"/>
          </p:nvPr>
        </p:nvSpPr>
        <p:spPr>
          <a:ln/>
        </p:spPr>
        <p:txBody>
          <a:bodyPr/>
          <a:lstStyle>
            <a:lvl1pPr>
              <a:defRPr/>
            </a:lvl1pPr>
          </a:lstStyle>
          <a:p>
            <a:pPr>
              <a:defRPr/>
            </a:pPr>
            <a:fld id="{E6B8D036-A6C0-4561-B31B-CD242986F3D6}"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2300255685"/>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sym typeface="Gill Sans"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a:extLst>
              <a:ext uri="{FF2B5EF4-FFF2-40B4-BE49-F238E27FC236}">
                <a16:creationId xmlns:a16="http://schemas.microsoft.com/office/drawing/2014/main" id="{1E0BFF52-DCD8-46E7-92E2-B463492AED4F}"/>
              </a:ext>
            </a:extLst>
          </p:cNvPr>
          <p:cNvSpPr>
            <a:spLocks noGrp="1"/>
          </p:cNvSpPr>
          <p:nvPr>
            <p:ph type="sldNum" sz="quarter" idx="10"/>
          </p:nvPr>
        </p:nvSpPr>
        <p:spPr>
          <a:ln/>
        </p:spPr>
        <p:txBody>
          <a:bodyPr/>
          <a:lstStyle>
            <a:lvl1pPr>
              <a:defRPr/>
            </a:lvl1pPr>
          </a:lstStyle>
          <a:p>
            <a:pPr>
              <a:defRPr/>
            </a:pPr>
            <a:fld id="{7F8301D8-BCFB-44EA-9EB2-7C8D503B6C1B}"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843388151"/>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2B8B548D-570B-4D27-B48D-5DD43D049E4D}"/>
              </a:ext>
            </a:extLst>
          </p:cNvPr>
          <p:cNvSpPr>
            <a:spLocks noGrp="1"/>
          </p:cNvSpPr>
          <p:nvPr>
            <p:ph type="sldNum" sz="quarter" idx="10"/>
          </p:nvPr>
        </p:nvSpPr>
        <p:spPr>
          <a:ln/>
        </p:spPr>
        <p:txBody>
          <a:bodyPr/>
          <a:lstStyle>
            <a:lvl1pPr>
              <a:defRPr/>
            </a:lvl1pPr>
          </a:lstStyle>
          <a:p>
            <a:pPr>
              <a:defRPr/>
            </a:pPr>
            <a:fld id="{9E8B6C93-1B45-4DBB-BD04-3C0B95D14C35}"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1315774511"/>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29750" y="130175"/>
            <a:ext cx="2927350" cy="96234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47700" y="130175"/>
            <a:ext cx="8629650" cy="96234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077995C0-E4C7-47B6-8D1E-EB9E7DC665B9}"/>
              </a:ext>
            </a:extLst>
          </p:cNvPr>
          <p:cNvSpPr>
            <a:spLocks noGrp="1"/>
          </p:cNvSpPr>
          <p:nvPr>
            <p:ph type="sldNum" sz="quarter" idx="10"/>
          </p:nvPr>
        </p:nvSpPr>
        <p:spPr>
          <a:ln/>
        </p:spPr>
        <p:txBody>
          <a:bodyPr/>
          <a:lstStyle>
            <a:lvl1pPr>
              <a:defRPr/>
            </a:lvl1pPr>
          </a:lstStyle>
          <a:p>
            <a:pPr>
              <a:defRPr/>
            </a:pPr>
            <a:fld id="{0F46CA61-D45B-4F60-A4A9-C4DDEA120591}"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1438205869"/>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a:t>Click to edit Master title style</a:t>
            </a:r>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3">
            <a:extLst>
              <a:ext uri="{FF2B5EF4-FFF2-40B4-BE49-F238E27FC236}">
                <a16:creationId xmlns:a16="http://schemas.microsoft.com/office/drawing/2014/main" id="{D286A70C-6A06-4C62-B7A2-D36E89FDA77B}"/>
              </a:ext>
            </a:extLst>
          </p:cNvPr>
          <p:cNvSpPr>
            <a:spLocks noGrp="1"/>
          </p:cNvSpPr>
          <p:nvPr>
            <p:ph type="sldNum" sz="quarter" idx="10"/>
          </p:nvPr>
        </p:nvSpPr>
        <p:spPr>
          <a:ln/>
        </p:spPr>
        <p:txBody>
          <a:bodyPr/>
          <a:lstStyle>
            <a:lvl1pPr>
              <a:defRPr/>
            </a:lvl1pPr>
          </a:lstStyle>
          <a:p>
            <a:pPr>
              <a:defRPr/>
            </a:pPr>
            <a:fld id="{AE7FA86D-20C2-4B79-B977-48DE43C708EF}"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2842826545"/>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066B572D-E03A-4DD5-9CB7-F26C014B2F9C}"/>
              </a:ext>
            </a:extLst>
          </p:cNvPr>
          <p:cNvSpPr>
            <a:spLocks noGrp="1"/>
          </p:cNvSpPr>
          <p:nvPr>
            <p:ph type="sldNum" sz="quarter" idx="10"/>
          </p:nvPr>
        </p:nvSpPr>
        <p:spPr>
          <a:ln/>
        </p:spPr>
        <p:txBody>
          <a:bodyPr/>
          <a:lstStyle>
            <a:lvl1pPr>
              <a:defRPr/>
            </a:lvl1pPr>
          </a:lstStyle>
          <a:p>
            <a:pPr>
              <a:defRPr/>
            </a:pPr>
            <a:fld id="{F61A7F4F-4C82-4EAD-9F06-0EDA71EA9C3F}"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2152082622"/>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3">
            <a:extLst>
              <a:ext uri="{FF2B5EF4-FFF2-40B4-BE49-F238E27FC236}">
                <a16:creationId xmlns:a16="http://schemas.microsoft.com/office/drawing/2014/main" id="{EA4031DA-DA23-4780-A88F-97CB2E7A394F}"/>
              </a:ext>
            </a:extLst>
          </p:cNvPr>
          <p:cNvSpPr>
            <a:spLocks noGrp="1"/>
          </p:cNvSpPr>
          <p:nvPr>
            <p:ph type="sldNum" sz="quarter" idx="10"/>
          </p:nvPr>
        </p:nvSpPr>
        <p:spPr>
          <a:ln/>
        </p:spPr>
        <p:txBody>
          <a:bodyPr/>
          <a:lstStyle>
            <a:lvl1pPr>
              <a:defRPr/>
            </a:lvl1pPr>
          </a:lstStyle>
          <a:p>
            <a:pPr>
              <a:defRPr/>
            </a:pPr>
            <a:fld id="{DBBFAC8E-615A-413B-88F7-C3C63DD01491}"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4234616276"/>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47700" y="2273300"/>
            <a:ext cx="5778500" cy="74803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78600" y="2273300"/>
            <a:ext cx="5778500" cy="74803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3">
            <a:extLst>
              <a:ext uri="{FF2B5EF4-FFF2-40B4-BE49-F238E27FC236}">
                <a16:creationId xmlns:a16="http://schemas.microsoft.com/office/drawing/2014/main" id="{D2F5415E-D5A7-4D5D-8C2D-B5F58D1029D8}"/>
              </a:ext>
            </a:extLst>
          </p:cNvPr>
          <p:cNvSpPr>
            <a:spLocks noGrp="1"/>
          </p:cNvSpPr>
          <p:nvPr>
            <p:ph type="sldNum" sz="quarter" idx="10"/>
          </p:nvPr>
        </p:nvSpPr>
        <p:spPr>
          <a:ln/>
        </p:spPr>
        <p:txBody>
          <a:bodyPr/>
          <a:lstStyle>
            <a:lvl1pPr>
              <a:defRPr/>
            </a:lvl1pPr>
          </a:lstStyle>
          <a:p>
            <a:pPr>
              <a:defRPr/>
            </a:pPr>
            <a:fld id="{24BD0324-F072-444E-8FF7-C5D13EA36E75}"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129640112"/>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3">
            <a:extLst>
              <a:ext uri="{FF2B5EF4-FFF2-40B4-BE49-F238E27FC236}">
                <a16:creationId xmlns:a16="http://schemas.microsoft.com/office/drawing/2014/main" id="{0E98A01D-E44C-4C0C-A866-2C35E1987E11}"/>
              </a:ext>
            </a:extLst>
          </p:cNvPr>
          <p:cNvSpPr>
            <a:spLocks noGrp="1"/>
          </p:cNvSpPr>
          <p:nvPr>
            <p:ph type="sldNum" sz="quarter" idx="10"/>
          </p:nvPr>
        </p:nvSpPr>
        <p:spPr>
          <a:ln/>
        </p:spPr>
        <p:txBody>
          <a:bodyPr/>
          <a:lstStyle>
            <a:lvl1pPr>
              <a:defRPr/>
            </a:lvl1pPr>
          </a:lstStyle>
          <a:p>
            <a:pPr>
              <a:defRPr/>
            </a:pPr>
            <a:fld id="{9A9C7F6E-945A-42C0-B0D9-CD2F8F36E9BD}"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4180137069"/>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3">
            <a:extLst>
              <a:ext uri="{FF2B5EF4-FFF2-40B4-BE49-F238E27FC236}">
                <a16:creationId xmlns:a16="http://schemas.microsoft.com/office/drawing/2014/main" id="{53355702-0D96-47EA-BD5F-3A5AF604E5F6}"/>
              </a:ext>
            </a:extLst>
          </p:cNvPr>
          <p:cNvSpPr>
            <a:spLocks noGrp="1"/>
          </p:cNvSpPr>
          <p:nvPr>
            <p:ph type="sldNum" sz="quarter" idx="10"/>
          </p:nvPr>
        </p:nvSpPr>
        <p:spPr>
          <a:ln/>
        </p:spPr>
        <p:txBody>
          <a:bodyPr/>
          <a:lstStyle>
            <a:lvl1pPr>
              <a:defRPr/>
            </a:lvl1pPr>
          </a:lstStyle>
          <a:p>
            <a:pPr>
              <a:defRPr/>
            </a:pPr>
            <a:fld id="{D0E7AB22-5A47-4090-A0D2-57CB5B331CB8}"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1868620450"/>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0F660203-841E-4786-9A2E-1E749A611640}"/>
              </a:ext>
            </a:extLst>
          </p:cNvPr>
          <p:cNvSpPr>
            <a:spLocks noGrp="1"/>
          </p:cNvSpPr>
          <p:nvPr>
            <p:ph type="sldNum" sz="quarter" idx="10"/>
          </p:nvPr>
        </p:nvSpPr>
        <p:spPr>
          <a:ln/>
        </p:spPr>
        <p:txBody>
          <a:bodyPr/>
          <a:lstStyle>
            <a:lvl1pPr>
              <a:defRPr/>
            </a:lvl1pPr>
          </a:lstStyle>
          <a:p>
            <a:pPr>
              <a:defRPr/>
            </a:pPr>
            <a:fld id="{08F0987C-1B52-457B-A1FE-FEB5FAD205B1}"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519733"/>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a:extLst>
              <a:ext uri="{FF2B5EF4-FFF2-40B4-BE49-F238E27FC236}">
                <a16:creationId xmlns:a16="http://schemas.microsoft.com/office/drawing/2014/main" id="{CA06AB62-936B-4F16-A311-D3237BBC957A}"/>
              </a:ext>
            </a:extLst>
          </p:cNvPr>
          <p:cNvSpPr>
            <a:spLocks noGrp="1"/>
          </p:cNvSpPr>
          <p:nvPr>
            <p:ph type="sldNum" sz="quarter" idx="10"/>
          </p:nvPr>
        </p:nvSpPr>
        <p:spPr>
          <a:ln/>
        </p:spPr>
        <p:txBody>
          <a:bodyPr/>
          <a:lstStyle>
            <a:lvl1pPr>
              <a:defRPr/>
            </a:lvl1pPr>
          </a:lstStyle>
          <a:p>
            <a:pPr>
              <a:defRPr/>
            </a:pPr>
            <a:fld id="{384C334A-721C-4C35-9028-5AB256EB9481}"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2926230016"/>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sym typeface="Gill Sans"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a:extLst>
              <a:ext uri="{FF2B5EF4-FFF2-40B4-BE49-F238E27FC236}">
                <a16:creationId xmlns:a16="http://schemas.microsoft.com/office/drawing/2014/main" id="{4C86E647-4EF0-4E7F-A802-1AF19FD06035}"/>
              </a:ext>
            </a:extLst>
          </p:cNvPr>
          <p:cNvSpPr>
            <a:spLocks noGrp="1"/>
          </p:cNvSpPr>
          <p:nvPr>
            <p:ph type="sldNum" sz="quarter" idx="10"/>
          </p:nvPr>
        </p:nvSpPr>
        <p:spPr>
          <a:ln/>
        </p:spPr>
        <p:txBody>
          <a:bodyPr/>
          <a:lstStyle>
            <a:lvl1pPr>
              <a:defRPr/>
            </a:lvl1pPr>
          </a:lstStyle>
          <a:p>
            <a:pPr>
              <a:defRPr/>
            </a:pPr>
            <a:fld id="{ACB05037-C6AA-4223-AAE8-6BF55F7E5C08}"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1783825118"/>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97C5086C-0140-45D7-8BB6-10E409510BBE}"/>
              </a:ext>
            </a:extLst>
          </p:cNvPr>
          <p:cNvSpPr>
            <a:spLocks noGrp="1"/>
          </p:cNvSpPr>
          <p:nvPr>
            <p:ph type="sldNum" sz="quarter" idx="10"/>
          </p:nvPr>
        </p:nvSpPr>
        <p:spPr>
          <a:ln/>
        </p:spPr>
        <p:txBody>
          <a:bodyPr/>
          <a:lstStyle>
            <a:lvl1pPr>
              <a:defRPr/>
            </a:lvl1pPr>
          </a:lstStyle>
          <a:p>
            <a:pPr>
              <a:defRPr/>
            </a:pPr>
            <a:fld id="{B10D8FB3-B27E-477C-9119-AD90581251A3}"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4046150684"/>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29750" y="130175"/>
            <a:ext cx="2927350" cy="96234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47700" y="130175"/>
            <a:ext cx="8629650" cy="96234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59B28633-4C16-4956-9DA2-A6FE10755508}"/>
              </a:ext>
            </a:extLst>
          </p:cNvPr>
          <p:cNvSpPr>
            <a:spLocks noGrp="1"/>
          </p:cNvSpPr>
          <p:nvPr>
            <p:ph type="sldNum" sz="quarter" idx="10"/>
          </p:nvPr>
        </p:nvSpPr>
        <p:spPr>
          <a:ln/>
        </p:spPr>
        <p:txBody>
          <a:bodyPr/>
          <a:lstStyle>
            <a:lvl1pPr>
              <a:defRPr/>
            </a:lvl1pPr>
          </a:lstStyle>
          <a:p>
            <a:pPr>
              <a:defRPr/>
            </a:pPr>
            <a:fld id="{98ED2B21-894F-4A6F-893C-31A20C9A48F0}"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357968209"/>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a:t>Click to edit Master title style</a:t>
            </a:r>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850816AA-DD20-4164-A2BD-D610B67BD5B1}"/>
              </a:ext>
            </a:extLst>
          </p:cNvPr>
          <p:cNvSpPr>
            <a:spLocks noGrp="1"/>
          </p:cNvSpPr>
          <p:nvPr>
            <p:ph type="sldNum" sz="quarter" idx="10"/>
          </p:nvPr>
        </p:nvSpPr>
        <p:spPr>
          <a:ln/>
        </p:spPr>
        <p:txBody>
          <a:bodyPr/>
          <a:lstStyle>
            <a:lvl1pPr>
              <a:defRPr/>
            </a:lvl1pPr>
          </a:lstStyle>
          <a:p>
            <a:pPr>
              <a:defRPr/>
            </a:pPr>
            <a:fld id="{48ECDA86-6224-4197-A5A6-002339A2D193}" type="slidenum">
              <a:rPr lang="en-US" altLang="en-US"/>
              <a:pPr>
                <a:defRPr/>
              </a:pPr>
              <a:t>‹#›</a:t>
            </a:fld>
            <a:endParaRPr lang="en-US" altLang="en-US" sz="1800">
              <a:latin typeface="Arial" charset="0"/>
              <a:sym typeface="Arial" charset="0"/>
            </a:endParaRPr>
          </a:p>
        </p:txBody>
      </p:sp>
    </p:spTree>
    <p:extLst>
      <p:ext uri="{BB962C8B-B14F-4D97-AF65-F5344CB8AC3E}">
        <p14:creationId xmlns:p14="http://schemas.microsoft.com/office/powerpoint/2010/main" val="1544941602"/>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1F84F390-9FEC-4230-91FB-FC7E0261D1AA}"/>
              </a:ext>
            </a:extLst>
          </p:cNvPr>
          <p:cNvSpPr>
            <a:spLocks noGrp="1"/>
          </p:cNvSpPr>
          <p:nvPr>
            <p:ph type="sldNum" sz="quarter" idx="10"/>
          </p:nvPr>
        </p:nvSpPr>
        <p:spPr>
          <a:ln/>
        </p:spPr>
        <p:txBody>
          <a:bodyPr/>
          <a:lstStyle>
            <a:lvl1pPr>
              <a:defRPr/>
            </a:lvl1pPr>
          </a:lstStyle>
          <a:p>
            <a:pPr>
              <a:defRPr/>
            </a:pPr>
            <a:fld id="{FE869079-64E4-4B48-9AF8-BF38CBF51914}" type="slidenum">
              <a:rPr lang="en-US" altLang="en-US"/>
              <a:pPr>
                <a:defRPr/>
              </a:pPr>
              <a:t>‹#›</a:t>
            </a:fld>
            <a:endParaRPr lang="en-US" altLang="en-US" sz="1800">
              <a:latin typeface="Arial" charset="0"/>
              <a:sym typeface="Arial" charset="0"/>
            </a:endParaRPr>
          </a:p>
        </p:txBody>
      </p:sp>
    </p:spTree>
    <p:extLst>
      <p:ext uri="{BB962C8B-B14F-4D97-AF65-F5344CB8AC3E}">
        <p14:creationId xmlns:p14="http://schemas.microsoft.com/office/powerpoint/2010/main" val="1982051434"/>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3CA91CE9-25F9-4AD7-A5A7-0BA6D801E609}"/>
              </a:ext>
            </a:extLst>
          </p:cNvPr>
          <p:cNvSpPr>
            <a:spLocks noGrp="1"/>
          </p:cNvSpPr>
          <p:nvPr>
            <p:ph type="sldNum" sz="quarter" idx="10"/>
          </p:nvPr>
        </p:nvSpPr>
        <p:spPr>
          <a:ln/>
        </p:spPr>
        <p:txBody>
          <a:bodyPr/>
          <a:lstStyle>
            <a:lvl1pPr>
              <a:defRPr/>
            </a:lvl1pPr>
          </a:lstStyle>
          <a:p>
            <a:pPr>
              <a:defRPr/>
            </a:pPr>
            <a:fld id="{CB8C5F72-7BB7-4879-A303-644B3AC748C9}" type="slidenum">
              <a:rPr lang="en-US" altLang="en-US"/>
              <a:pPr>
                <a:defRPr/>
              </a:pPr>
              <a:t>‹#›</a:t>
            </a:fld>
            <a:endParaRPr lang="en-US" altLang="en-US" sz="1800">
              <a:latin typeface="Arial" charset="0"/>
              <a:sym typeface="Arial" charset="0"/>
            </a:endParaRPr>
          </a:p>
        </p:txBody>
      </p:sp>
    </p:spTree>
    <p:extLst>
      <p:ext uri="{BB962C8B-B14F-4D97-AF65-F5344CB8AC3E}">
        <p14:creationId xmlns:p14="http://schemas.microsoft.com/office/powerpoint/2010/main" val="365761833"/>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47700" y="2273300"/>
            <a:ext cx="5778500" cy="74803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78600" y="2273300"/>
            <a:ext cx="5778500" cy="74803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113EBF1D-1CBF-437E-B7E9-B9F54F4B435C}"/>
              </a:ext>
            </a:extLst>
          </p:cNvPr>
          <p:cNvSpPr>
            <a:spLocks noGrp="1"/>
          </p:cNvSpPr>
          <p:nvPr>
            <p:ph type="sldNum" sz="quarter" idx="10"/>
          </p:nvPr>
        </p:nvSpPr>
        <p:spPr>
          <a:ln/>
        </p:spPr>
        <p:txBody>
          <a:bodyPr/>
          <a:lstStyle>
            <a:lvl1pPr>
              <a:defRPr/>
            </a:lvl1pPr>
          </a:lstStyle>
          <a:p>
            <a:pPr>
              <a:defRPr/>
            </a:pPr>
            <a:fld id="{6F0FB45E-18AA-4228-BAA4-E0952A2EC6F3}" type="slidenum">
              <a:rPr lang="en-US" altLang="en-US"/>
              <a:pPr>
                <a:defRPr/>
              </a:pPr>
              <a:t>‹#›</a:t>
            </a:fld>
            <a:endParaRPr lang="en-US" altLang="en-US" sz="1800">
              <a:latin typeface="Arial" charset="0"/>
              <a:sym typeface="Arial" charset="0"/>
            </a:endParaRPr>
          </a:p>
        </p:txBody>
      </p:sp>
    </p:spTree>
    <p:extLst>
      <p:ext uri="{BB962C8B-B14F-4D97-AF65-F5344CB8AC3E}">
        <p14:creationId xmlns:p14="http://schemas.microsoft.com/office/powerpoint/2010/main" val="1897574773"/>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EFD259BA-A333-444B-9EB9-29065DF7E6B8}"/>
              </a:ext>
            </a:extLst>
          </p:cNvPr>
          <p:cNvSpPr>
            <a:spLocks noGrp="1"/>
          </p:cNvSpPr>
          <p:nvPr>
            <p:ph type="sldNum" sz="quarter" idx="10"/>
          </p:nvPr>
        </p:nvSpPr>
        <p:spPr>
          <a:ln/>
        </p:spPr>
        <p:txBody>
          <a:bodyPr/>
          <a:lstStyle>
            <a:lvl1pPr>
              <a:defRPr/>
            </a:lvl1pPr>
          </a:lstStyle>
          <a:p>
            <a:pPr>
              <a:defRPr/>
            </a:pPr>
            <a:fld id="{73D7A72B-3776-4653-9771-240446290002}" type="slidenum">
              <a:rPr lang="en-US" altLang="en-US"/>
              <a:pPr>
                <a:defRPr/>
              </a:pPr>
              <a:t>‹#›</a:t>
            </a:fld>
            <a:endParaRPr lang="en-US" altLang="en-US" sz="1800">
              <a:latin typeface="Arial" charset="0"/>
              <a:sym typeface="Arial" charset="0"/>
            </a:endParaRPr>
          </a:p>
        </p:txBody>
      </p:sp>
    </p:spTree>
    <p:extLst>
      <p:ext uri="{BB962C8B-B14F-4D97-AF65-F5344CB8AC3E}">
        <p14:creationId xmlns:p14="http://schemas.microsoft.com/office/powerpoint/2010/main" val="721676852"/>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1AE4EA7E-6677-4C29-9620-D3737A8EF6DB}"/>
              </a:ext>
            </a:extLst>
          </p:cNvPr>
          <p:cNvSpPr>
            <a:spLocks noGrp="1"/>
          </p:cNvSpPr>
          <p:nvPr>
            <p:ph type="sldNum" sz="quarter" idx="10"/>
          </p:nvPr>
        </p:nvSpPr>
        <p:spPr>
          <a:ln/>
        </p:spPr>
        <p:txBody>
          <a:bodyPr/>
          <a:lstStyle>
            <a:lvl1pPr>
              <a:defRPr/>
            </a:lvl1pPr>
          </a:lstStyle>
          <a:p>
            <a:pPr>
              <a:defRPr/>
            </a:pPr>
            <a:fld id="{A0E1D609-773C-4941-A53D-E61288229B62}" type="slidenum">
              <a:rPr lang="en-US" altLang="en-US"/>
              <a:pPr>
                <a:defRPr/>
              </a:pPr>
              <a:t>‹#›</a:t>
            </a:fld>
            <a:endParaRPr lang="en-US" altLang="en-US" sz="1800">
              <a:latin typeface="Arial" charset="0"/>
              <a:sym typeface="Arial" charset="0"/>
            </a:endParaRPr>
          </a:p>
        </p:txBody>
      </p:sp>
    </p:spTree>
    <p:extLst>
      <p:ext uri="{BB962C8B-B14F-4D97-AF65-F5344CB8AC3E}">
        <p14:creationId xmlns:p14="http://schemas.microsoft.com/office/powerpoint/2010/main" val="1895659786"/>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D4EDCD23-DCB8-4C86-9D92-5F0C62F143A4}"/>
              </a:ext>
            </a:extLst>
          </p:cNvPr>
          <p:cNvSpPr>
            <a:spLocks noGrp="1"/>
          </p:cNvSpPr>
          <p:nvPr>
            <p:ph type="sldNum" sz="quarter" idx="10"/>
          </p:nvPr>
        </p:nvSpPr>
        <p:spPr>
          <a:ln/>
        </p:spPr>
        <p:txBody>
          <a:bodyPr/>
          <a:lstStyle>
            <a:lvl1pPr>
              <a:defRPr/>
            </a:lvl1pPr>
          </a:lstStyle>
          <a:p>
            <a:pPr>
              <a:defRPr/>
            </a:pPr>
            <a:fld id="{BE4FE604-EFF3-429D-9449-A0AF9CFF0D9B}" type="slidenum">
              <a:rPr lang="en-US" altLang="en-US"/>
              <a:pPr>
                <a:defRPr/>
              </a:pPr>
              <a:t>‹#›</a:t>
            </a:fld>
            <a:endParaRPr lang="en-US" altLang="en-US" sz="1800">
              <a:latin typeface="Arial" charset="0"/>
              <a:sym typeface="Arial" charset="0"/>
            </a:endParaRPr>
          </a:p>
        </p:txBody>
      </p:sp>
    </p:spTree>
    <p:extLst>
      <p:ext uri="{BB962C8B-B14F-4D97-AF65-F5344CB8AC3E}">
        <p14:creationId xmlns:p14="http://schemas.microsoft.com/office/powerpoint/2010/main" val="992269502"/>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F876B198-59D9-4294-B2D6-3600001F943A}"/>
              </a:ext>
            </a:extLst>
          </p:cNvPr>
          <p:cNvSpPr>
            <a:spLocks noGrp="1"/>
          </p:cNvSpPr>
          <p:nvPr>
            <p:ph type="sldNum" sz="quarter" idx="10"/>
          </p:nvPr>
        </p:nvSpPr>
        <p:spPr>
          <a:ln/>
        </p:spPr>
        <p:txBody>
          <a:bodyPr/>
          <a:lstStyle>
            <a:lvl1pPr>
              <a:defRPr/>
            </a:lvl1pPr>
          </a:lstStyle>
          <a:p>
            <a:pPr>
              <a:defRPr/>
            </a:pPr>
            <a:fld id="{68450EEA-A618-44FC-B2D7-D7C71386D2D5}" type="slidenum">
              <a:rPr lang="en-US" altLang="en-US"/>
              <a:pPr>
                <a:defRPr/>
              </a:pPr>
              <a:t>‹#›</a:t>
            </a:fld>
            <a:endParaRPr lang="en-US" altLang="en-US" sz="1800">
              <a:latin typeface="Arial" charset="0"/>
              <a:sym typeface="Arial" charset="0"/>
            </a:endParaRPr>
          </a:p>
        </p:txBody>
      </p:sp>
    </p:spTree>
    <p:extLst>
      <p:ext uri="{BB962C8B-B14F-4D97-AF65-F5344CB8AC3E}">
        <p14:creationId xmlns:p14="http://schemas.microsoft.com/office/powerpoint/2010/main" val="4086307644"/>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sym typeface="Gill Sans"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81B907B4-8F5E-4F6A-AC3F-2B22F7D91D5A}"/>
              </a:ext>
            </a:extLst>
          </p:cNvPr>
          <p:cNvSpPr>
            <a:spLocks noGrp="1"/>
          </p:cNvSpPr>
          <p:nvPr>
            <p:ph type="sldNum" sz="quarter" idx="10"/>
          </p:nvPr>
        </p:nvSpPr>
        <p:spPr>
          <a:ln/>
        </p:spPr>
        <p:txBody>
          <a:bodyPr/>
          <a:lstStyle>
            <a:lvl1pPr>
              <a:defRPr/>
            </a:lvl1pPr>
          </a:lstStyle>
          <a:p>
            <a:pPr>
              <a:defRPr/>
            </a:pPr>
            <a:fld id="{B57D73C5-BBA3-4DA0-8B09-94768C568C03}" type="slidenum">
              <a:rPr lang="en-US" altLang="en-US"/>
              <a:pPr>
                <a:defRPr/>
              </a:pPr>
              <a:t>‹#›</a:t>
            </a:fld>
            <a:endParaRPr lang="en-US" altLang="en-US" sz="1800">
              <a:latin typeface="Arial" charset="0"/>
              <a:sym typeface="Arial" charset="0"/>
            </a:endParaRPr>
          </a:p>
        </p:txBody>
      </p:sp>
    </p:spTree>
    <p:extLst>
      <p:ext uri="{BB962C8B-B14F-4D97-AF65-F5344CB8AC3E}">
        <p14:creationId xmlns:p14="http://schemas.microsoft.com/office/powerpoint/2010/main" val="2451455224"/>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3F3C47CB-B211-444C-B6E5-0118452A36A7}"/>
              </a:ext>
            </a:extLst>
          </p:cNvPr>
          <p:cNvSpPr>
            <a:spLocks noGrp="1"/>
          </p:cNvSpPr>
          <p:nvPr>
            <p:ph type="sldNum" sz="quarter" idx="10"/>
          </p:nvPr>
        </p:nvSpPr>
        <p:spPr>
          <a:ln/>
        </p:spPr>
        <p:txBody>
          <a:bodyPr/>
          <a:lstStyle>
            <a:lvl1pPr>
              <a:defRPr/>
            </a:lvl1pPr>
          </a:lstStyle>
          <a:p>
            <a:pPr>
              <a:defRPr/>
            </a:pPr>
            <a:fld id="{13749F87-B8E1-4F12-A470-2C0D0E51B3A7}" type="slidenum">
              <a:rPr lang="en-US" altLang="en-US"/>
              <a:pPr>
                <a:defRPr/>
              </a:pPr>
              <a:t>‹#›</a:t>
            </a:fld>
            <a:endParaRPr lang="en-US" altLang="en-US" sz="1800">
              <a:latin typeface="Arial" charset="0"/>
              <a:sym typeface="Arial" charset="0"/>
            </a:endParaRPr>
          </a:p>
        </p:txBody>
      </p:sp>
    </p:spTree>
    <p:extLst>
      <p:ext uri="{BB962C8B-B14F-4D97-AF65-F5344CB8AC3E}">
        <p14:creationId xmlns:p14="http://schemas.microsoft.com/office/powerpoint/2010/main" val="2155502426"/>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29750" y="130175"/>
            <a:ext cx="2927350" cy="96234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47700" y="130175"/>
            <a:ext cx="8629650" cy="96234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DC675351-64F8-40D2-9404-70EE0F255B5A}"/>
              </a:ext>
            </a:extLst>
          </p:cNvPr>
          <p:cNvSpPr>
            <a:spLocks noGrp="1"/>
          </p:cNvSpPr>
          <p:nvPr>
            <p:ph type="sldNum" sz="quarter" idx="10"/>
          </p:nvPr>
        </p:nvSpPr>
        <p:spPr>
          <a:ln/>
        </p:spPr>
        <p:txBody>
          <a:bodyPr/>
          <a:lstStyle>
            <a:lvl1pPr>
              <a:defRPr/>
            </a:lvl1pPr>
          </a:lstStyle>
          <a:p>
            <a:pPr>
              <a:defRPr/>
            </a:pPr>
            <a:fld id="{BFA1BD66-6E69-4D23-930E-FD64A5997051}" type="slidenum">
              <a:rPr lang="en-US" altLang="en-US"/>
              <a:pPr>
                <a:defRPr/>
              </a:pPr>
              <a:t>‹#›</a:t>
            </a:fld>
            <a:endParaRPr lang="en-US" altLang="en-US" sz="1800">
              <a:latin typeface="Arial" charset="0"/>
              <a:sym typeface="Arial" charset="0"/>
            </a:endParaRPr>
          </a:p>
        </p:txBody>
      </p:sp>
    </p:spTree>
    <p:extLst>
      <p:ext uri="{BB962C8B-B14F-4D97-AF65-F5344CB8AC3E}">
        <p14:creationId xmlns:p14="http://schemas.microsoft.com/office/powerpoint/2010/main" val="737647641"/>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a:t>Click to edit Master title style</a:t>
            </a:r>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3">
            <a:extLst>
              <a:ext uri="{FF2B5EF4-FFF2-40B4-BE49-F238E27FC236}">
                <a16:creationId xmlns:a16="http://schemas.microsoft.com/office/drawing/2014/main" id="{8BAAB5EB-85E4-41F5-8BEC-6841FE1BB2E7}"/>
              </a:ext>
            </a:extLst>
          </p:cNvPr>
          <p:cNvSpPr>
            <a:spLocks noGrp="1"/>
          </p:cNvSpPr>
          <p:nvPr>
            <p:ph type="sldNum" sz="quarter" idx="10"/>
          </p:nvPr>
        </p:nvSpPr>
        <p:spPr>
          <a:ln/>
        </p:spPr>
        <p:txBody>
          <a:bodyPr/>
          <a:lstStyle>
            <a:lvl1pPr>
              <a:defRPr/>
            </a:lvl1pPr>
          </a:lstStyle>
          <a:p>
            <a:pPr>
              <a:defRPr/>
            </a:pPr>
            <a:fld id="{5B20D6DE-A1D1-46A1-844E-2F11D483DAAD}"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627997593"/>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56C1DD02-678E-4898-BBF9-040B61378C43}"/>
              </a:ext>
            </a:extLst>
          </p:cNvPr>
          <p:cNvSpPr>
            <a:spLocks noGrp="1"/>
          </p:cNvSpPr>
          <p:nvPr>
            <p:ph type="sldNum" sz="quarter" idx="10"/>
          </p:nvPr>
        </p:nvSpPr>
        <p:spPr>
          <a:ln/>
        </p:spPr>
        <p:txBody>
          <a:bodyPr/>
          <a:lstStyle>
            <a:lvl1pPr>
              <a:defRPr/>
            </a:lvl1pPr>
          </a:lstStyle>
          <a:p>
            <a:pPr>
              <a:defRPr/>
            </a:pPr>
            <a:fld id="{F00D9C7B-1025-4256-8DE4-B76772DBC67C}"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327186550"/>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3">
            <a:extLst>
              <a:ext uri="{FF2B5EF4-FFF2-40B4-BE49-F238E27FC236}">
                <a16:creationId xmlns:a16="http://schemas.microsoft.com/office/drawing/2014/main" id="{819C2C83-13AA-4FCA-A473-6878307D1B85}"/>
              </a:ext>
            </a:extLst>
          </p:cNvPr>
          <p:cNvSpPr>
            <a:spLocks noGrp="1"/>
          </p:cNvSpPr>
          <p:nvPr>
            <p:ph type="sldNum" sz="quarter" idx="10"/>
          </p:nvPr>
        </p:nvSpPr>
        <p:spPr>
          <a:ln/>
        </p:spPr>
        <p:txBody>
          <a:bodyPr/>
          <a:lstStyle>
            <a:lvl1pPr>
              <a:defRPr/>
            </a:lvl1pPr>
          </a:lstStyle>
          <a:p>
            <a:pPr>
              <a:defRPr/>
            </a:pPr>
            <a:fld id="{B1A22076-1B65-4061-BA88-3BDDC40B0BB3}"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455887367"/>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47700" y="2273300"/>
            <a:ext cx="5778500" cy="74803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78600" y="2273300"/>
            <a:ext cx="5778500" cy="74803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3">
            <a:extLst>
              <a:ext uri="{FF2B5EF4-FFF2-40B4-BE49-F238E27FC236}">
                <a16:creationId xmlns:a16="http://schemas.microsoft.com/office/drawing/2014/main" id="{3692B717-D62F-4250-B49B-216EC32546D2}"/>
              </a:ext>
            </a:extLst>
          </p:cNvPr>
          <p:cNvSpPr>
            <a:spLocks noGrp="1"/>
          </p:cNvSpPr>
          <p:nvPr>
            <p:ph type="sldNum" sz="quarter" idx="10"/>
          </p:nvPr>
        </p:nvSpPr>
        <p:spPr>
          <a:ln/>
        </p:spPr>
        <p:txBody>
          <a:bodyPr/>
          <a:lstStyle>
            <a:lvl1pPr>
              <a:defRPr/>
            </a:lvl1pPr>
          </a:lstStyle>
          <a:p>
            <a:pPr>
              <a:defRPr/>
            </a:pPr>
            <a:fld id="{60597181-27F0-4696-BA81-4C18BA959415}"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1592981881"/>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3">
            <a:extLst>
              <a:ext uri="{FF2B5EF4-FFF2-40B4-BE49-F238E27FC236}">
                <a16:creationId xmlns:a16="http://schemas.microsoft.com/office/drawing/2014/main" id="{67C40779-B985-43FA-82F5-AA993736AC26}"/>
              </a:ext>
            </a:extLst>
          </p:cNvPr>
          <p:cNvSpPr>
            <a:spLocks noGrp="1"/>
          </p:cNvSpPr>
          <p:nvPr>
            <p:ph type="sldNum" sz="quarter" idx="10"/>
          </p:nvPr>
        </p:nvSpPr>
        <p:spPr>
          <a:ln/>
        </p:spPr>
        <p:txBody>
          <a:bodyPr/>
          <a:lstStyle>
            <a:lvl1pPr>
              <a:defRPr/>
            </a:lvl1pPr>
          </a:lstStyle>
          <a:p>
            <a:pPr>
              <a:defRPr/>
            </a:pPr>
            <a:fld id="{F7AEFD3F-A4D4-4FA1-A4F3-EA64FFD1A84B}"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978633120"/>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3">
            <a:extLst>
              <a:ext uri="{FF2B5EF4-FFF2-40B4-BE49-F238E27FC236}">
                <a16:creationId xmlns:a16="http://schemas.microsoft.com/office/drawing/2014/main" id="{48C3EA06-A60D-476A-A8CE-F5C7A2A2C7E2}"/>
              </a:ext>
            </a:extLst>
          </p:cNvPr>
          <p:cNvSpPr>
            <a:spLocks noGrp="1"/>
          </p:cNvSpPr>
          <p:nvPr>
            <p:ph type="sldNum" sz="quarter" idx="10"/>
          </p:nvPr>
        </p:nvSpPr>
        <p:spPr>
          <a:ln/>
        </p:spPr>
        <p:txBody>
          <a:bodyPr/>
          <a:lstStyle>
            <a:lvl1pPr>
              <a:defRPr/>
            </a:lvl1pPr>
          </a:lstStyle>
          <a:p>
            <a:pPr>
              <a:defRPr/>
            </a:pPr>
            <a:fld id="{15800BCA-266F-47BF-A5F0-8A07D9C83E73}"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2042399010"/>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D39B5CF7-C0C9-4797-BEE6-61BFB239C8F5}"/>
              </a:ext>
            </a:extLst>
          </p:cNvPr>
          <p:cNvSpPr>
            <a:spLocks noGrp="1"/>
          </p:cNvSpPr>
          <p:nvPr>
            <p:ph type="sldNum" sz="quarter" idx="10"/>
          </p:nvPr>
        </p:nvSpPr>
        <p:spPr>
          <a:ln/>
        </p:spPr>
        <p:txBody>
          <a:bodyPr/>
          <a:lstStyle>
            <a:lvl1pPr>
              <a:defRPr/>
            </a:lvl1pPr>
          </a:lstStyle>
          <a:p>
            <a:pPr>
              <a:defRPr/>
            </a:pPr>
            <a:fld id="{AE2706DA-B11D-41C0-BF0B-299AC5AEEE76}"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766680267"/>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a:extLst>
              <a:ext uri="{FF2B5EF4-FFF2-40B4-BE49-F238E27FC236}">
                <a16:creationId xmlns:a16="http://schemas.microsoft.com/office/drawing/2014/main" id="{121FAE63-B09E-4A22-8D09-C4FFB37706BF}"/>
              </a:ext>
            </a:extLst>
          </p:cNvPr>
          <p:cNvSpPr>
            <a:spLocks noGrp="1"/>
          </p:cNvSpPr>
          <p:nvPr>
            <p:ph type="sldNum" sz="quarter" idx="10"/>
          </p:nvPr>
        </p:nvSpPr>
        <p:spPr>
          <a:ln/>
        </p:spPr>
        <p:txBody>
          <a:bodyPr/>
          <a:lstStyle>
            <a:lvl1pPr>
              <a:defRPr/>
            </a:lvl1pPr>
          </a:lstStyle>
          <a:p>
            <a:pPr>
              <a:defRPr/>
            </a:pPr>
            <a:fld id="{5F27AF6B-962F-4E7B-953F-F67A359C9E95}"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613514074"/>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sym typeface="Gill Sans"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a:extLst>
              <a:ext uri="{FF2B5EF4-FFF2-40B4-BE49-F238E27FC236}">
                <a16:creationId xmlns:a16="http://schemas.microsoft.com/office/drawing/2014/main" id="{06C5AFCB-E6F1-4EA9-B6CF-2D1D0704B1CA}"/>
              </a:ext>
            </a:extLst>
          </p:cNvPr>
          <p:cNvSpPr>
            <a:spLocks noGrp="1"/>
          </p:cNvSpPr>
          <p:nvPr>
            <p:ph type="sldNum" sz="quarter" idx="10"/>
          </p:nvPr>
        </p:nvSpPr>
        <p:spPr>
          <a:ln/>
        </p:spPr>
        <p:txBody>
          <a:bodyPr/>
          <a:lstStyle>
            <a:lvl1pPr>
              <a:defRPr/>
            </a:lvl1pPr>
          </a:lstStyle>
          <a:p>
            <a:pPr>
              <a:defRPr/>
            </a:pPr>
            <a:fld id="{4CFE451D-D462-4FD9-9C0E-5C00A08AFC60}"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533596372"/>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3784C180-4DDE-4E93-B809-AE0D1D17A151}"/>
              </a:ext>
            </a:extLst>
          </p:cNvPr>
          <p:cNvSpPr>
            <a:spLocks noGrp="1"/>
          </p:cNvSpPr>
          <p:nvPr>
            <p:ph type="sldNum" sz="quarter" idx="10"/>
          </p:nvPr>
        </p:nvSpPr>
        <p:spPr>
          <a:ln/>
        </p:spPr>
        <p:txBody>
          <a:bodyPr/>
          <a:lstStyle>
            <a:lvl1pPr>
              <a:defRPr/>
            </a:lvl1pPr>
          </a:lstStyle>
          <a:p>
            <a:pPr>
              <a:defRPr/>
            </a:pPr>
            <a:fld id="{CB08EB68-97D9-43AC-9E1F-75A00429AAEC}"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1920626839"/>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29750" y="130175"/>
            <a:ext cx="2927350" cy="96234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47700" y="130175"/>
            <a:ext cx="8629650" cy="96234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370EA6DE-B097-48D7-A21D-6ED0DB8C6B6B}"/>
              </a:ext>
            </a:extLst>
          </p:cNvPr>
          <p:cNvSpPr>
            <a:spLocks noGrp="1"/>
          </p:cNvSpPr>
          <p:nvPr>
            <p:ph type="sldNum" sz="quarter" idx="10"/>
          </p:nvPr>
        </p:nvSpPr>
        <p:spPr>
          <a:ln/>
        </p:spPr>
        <p:txBody>
          <a:bodyPr/>
          <a:lstStyle>
            <a:lvl1pPr>
              <a:defRPr/>
            </a:lvl1pPr>
          </a:lstStyle>
          <a:p>
            <a:pPr>
              <a:defRPr/>
            </a:pPr>
            <a:fld id="{6D091716-EC4E-48AC-B5AC-63C893F76E05}" type="slidenum">
              <a:rPr lang="en-US" altLang="en-US"/>
              <a:pPr>
                <a:defRPr/>
              </a:pPr>
              <a:t>‹#›</a:t>
            </a:fld>
            <a:endParaRPr lang="en-US" altLang="en-US" sz="1600">
              <a:solidFill>
                <a:srgbClr val="9B9B9B"/>
              </a:solidFill>
              <a:latin typeface="Calibri" charset="0"/>
              <a:sym typeface="Calibri" charset="0"/>
            </a:endParaRPr>
          </a:p>
        </p:txBody>
      </p:sp>
    </p:spTree>
    <p:extLst>
      <p:ext uri="{BB962C8B-B14F-4D97-AF65-F5344CB8AC3E}">
        <p14:creationId xmlns:p14="http://schemas.microsoft.com/office/powerpoint/2010/main" val="340008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13" Type="http://schemas.openxmlformats.org/officeDocument/2006/relationships/image" Target="../media/image2.jpeg"/><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7.xml"/><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theme" Target="../theme/theme10.xml"/><Relationship Id="rId2" Type="http://schemas.openxmlformats.org/officeDocument/2006/relationships/slideLayout" Target="../slideLayouts/slideLayout101.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18.xml"/><Relationship Id="rId13" Type="http://schemas.openxmlformats.org/officeDocument/2006/relationships/image" Target="../media/image2.jpeg"/><Relationship Id="rId3" Type="http://schemas.openxmlformats.org/officeDocument/2006/relationships/slideLayout" Target="../slideLayouts/slideLayout113.xml"/><Relationship Id="rId7" Type="http://schemas.openxmlformats.org/officeDocument/2006/relationships/slideLayout" Target="../slideLayouts/slideLayout117.xml"/><Relationship Id="rId12" Type="http://schemas.openxmlformats.org/officeDocument/2006/relationships/theme" Target="../theme/theme11.xml"/><Relationship Id="rId2" Type="http://schemas.openxmlformats.org/officeDocument/2006/relationships/slideLayout" Target="../slideLayouts/slideLayout112.xml"/><Relationship Id="rId1" Type="http://schemas.openxmlformats.org/officeDocument/2006/relationships/slideLayout" Target="../slideLayouts/slideLayout111.xml"/><Relationship Id="rId6" Type="http://schemas.openxmlformats.org/officeDocument/2006/relationships/slideLayout" Target="../slideLayouts/slideLayout116.xml"/><Relationship Id="rId11" Type="http://schemas.openxmlformats.org/officeDocument/2006/relationships/slideLayout" Target="../slideLayouts/slideLayout121.xml"/><Relationship Id="rId5" Type="http://schemas.openxmlformats.org/officeDocument/2006/relationships/slideLayout" Target="../slideLayouts/slideLayout115.xml"/><Relationship Id="rId10" Type="http://schemas.openxmlformats.org/officeDocument/2006/relationships/slideLayout" Target="../slideLayouts/slideLayout120.xml"/><Relationship Id="rId4" Type="http://schemas.openxmlformats.org/officeDocument/2006/relationships/slideLayout" Target="../slideLayouts/slideLayout114.xml"/><Relationship Id="rId9" Type="http://schemas.openxmlformats.org/officeDocument/2006/relationships/slideLayout" Target="../slideLayouts/slideLayout119.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29.xml"/><Relationship Id="rId3" Type="http://schemas.openxmlformats.org/officeDocument/2006/relationships/slideLayout" Target="../slideLayouts/slideLayout124.xml"/><Relationship Id="rId7" Type="http://schemas.openxmlformats.org/officeDocument/2006/relationships/slideLayout" Target="../slideLayouts/slideLayout128.xml"/><Relationship Id="rId12" Type="http://schemas.openxmlformats.org/officeDocument/2006/relationships/theme" Target="../theme/theme12.xml"/><Relationship Id="rId2" Type="http://schemas.openxmlformats.org/officeDocument/2006/relationships/slideLayout" Target="../slideLayouts/slideLayout123.xml"/><Relationship Id="rId1" Type="http://schemas.openxmlformats.org/officeDocument/2006/relationships/slideLayout" Target="../slideLayouts/slideLayout122.xml"/><Relationship Id="rId6" Type="http://schemas.openxmlformats.org/officeDocument/2006/relationships/slideLayout" Target="../slideLayouts/slideLayout127.xml"/><Relationship Id="rId11" Type="http://schemas.openxmlformats.org/officeDocument/2006/relationships/slideLayout" Target="../slideLayouts/slideLayout132.xml"/><Relationship Id="rId5" Type="http://schemas.openxmlformats.org/officeDocument/2006/relationships/slideLayout" Target="../slideLayouts/slideLayout126.xml"/><Relationship Id="rId10" Type="http://schemas.openxmlformats.org/officeDocument/2006/relationships/slideLayout" Target="../slideLayouts/slideLayout131.xml"/><Relationship Id="rId4" Type="http://schemas.openxmlformats.org/officeDocument/2006/relationships/slideLayout" Target="../slideLayouts/slideLayout125.xml"/><Relationship Id="rId9" Type="http://schemas.openxmlformats.org/officeDocument/2006/relationships/slideLayout" Target="../slideLayouts/slideLayout1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marL="57150" indent="-57150" algn="ctr" defTabSz="1295400" rtl="0" eaLnBrk="0" fontAlgn="base" hangingPunct="0">
        <a:spcBef>
          <a:spcPct val="0"/>
        </a:spcBef>
        <a:spcAft>
          <a:spcPct val="0"/>
        </a:spcAft>
        <a:defRPr sz="6200">
          <a:solidFill>
            <a:srgbClr val="000000"/>
          </a:solidFill>
          <a:latin typeface="+mj-lt"/>
          <a:ea typeface="+mj-ea"/>
          <a:cs typeface="+mj-cs"/>
          <a:sym typeface="Arial" panose="020B0604020202020204" pitchFamily="34" charset="0"/>
        </a:defRPr>
      </a:lvl1pPr>
      <a:lvl2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2pPr>
      <a:lvl3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3pPr>
      <a:lvl4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4pPr>
      <a:lvl5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5pPr>
      <a:lvl6pPr marL="5143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6pPr>
      <a:lvl7pPr marL="9715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7pPr>
      <a:lvl8pPr marL="14287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8pPr>
      <a:lvl9pPr marL="18859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9pPr>
    </p:titleStyle>
    <p:bodyStyle>
      <a:lvl1pPr marL="342900" indent="-342900" algn="ctr" defTabSz="584200" rtl="0" eaLnBrk="0" fontAlgn="base" hangingPunct="0">
        <a:spcBef>
          <a:spcPct val="0"/>
        </a:spcBef>
        <a:spcAft>
          <a:spcPct val="0"/>
        </a:spcAft>
        <a:defRPr sz="3400">
          <a:solidFill>
            <a:srgbClr val="000000"/>
          </a:solidFill>
          <a:latin typeface="+mn-lt"/>
          <a:ea typeface="+mn-ea"/>
          <a:cs typeface="+mn-cs"/>
          <a:sym typeface="Gill Sans" charset="0"/>
        </a:defRPr>
      </a:lvl1pPr>
      <a:lvl2pPr marL="742950" indent="-28575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2pPr>
      <a:lvl3pPr marL="11430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3pPr>
      <a:lvl4pPr marL="16002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4pPr>
      <a:lvl5pPr marL="20574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5pPr>
      <a:lvl6pPr marL="4572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6pPr>
      <a:lvl7pPr marL="9144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7pPr>
      <a:lvl8pPr marL="13716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8pPr>
      <a:lvl9pPr marL="18288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auto">
      <p:bgPr>
        <a:solidFill>
          <a:srgbClr val="FFFFFF"/>
        </a:solidFill>
        <a:effectLst/>
      </p:bgPr>
    </p:bg>
    <p:spTree>
      <p:nvGrpSpPr>
        <p:cNvPr id="1" name=""/>
        <p:cNvGrpSpPr/>
        <p:nvPr/>
      </p:nvGrpSpPr>
      <p:grpSpPr>
        <a:xfrm>
          <a:off x="0" y="0"/>
          <a:ext cx="0" cy="0"/>
          <a:chOff x="0" y="0"/>
          <a:chExt cx="0" cy="0"/>
        </a:xfrm>
      </p:grpSpPr>
      <p:sp>
        <p:nvSpPr>
          <p:cNvPr id="14338" name="Rectangle 1">
            <a:extLst>
              <a:ext uri="{FF2B5EF4-FFF2-40B4-BE49-F238E27FC236}">
                <a16:creationId xmlns:a16="http://schemas.microsoft.com/office/drawing/2014/main" id="{7F3C1E93-0626-4C63-8FF5-48EA6E50E301}"/>
              </a:ext>
            </a:extLst>
          </p:cNvPr>
          <p:cNvSpPr>
            <a:spLocks noGrp="1"/>
          </p:cNvSpPr>
          <p:nvPr>
            <p:ph type="title"/>
          </p:nvPr>
        </p:nvSpPr>
        <p:spPr bwMode="auto">
          <a:xfrm>
            <a:off x="647700" y="130175"/>
            <a:ext cx="11709400" cy="2144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0800" tIns="50800" rIns="50800" bIns="50800" numCol="1" anchor="ctr" anchorCtr="0" compatLnSpc="1">
            <a:prstTxWarp prst="textNoShape">
              <a:avLst/>
            </a:prstTxWarp>
          </a:bodyPr>
          <a:lstStyle/>
          <a:p>
            <a:pPr lvl="0"/>
            <a:r>
              <a:rPr lang="en-US" altLang="en-US">
                <a:sym typeface="Arial" panose="020B0604020202020204" pitchFamily="34" charset="0"/>
              </a:rPr>
              <a:t>Click to edit Master title style</a:t>
            </a:r>
          </a:p>
        </p:txBody>
      </p:sp>
      <p:sp>
        <p:nvSpPr>
          <p:cNvPr id="14339" name="Rectangle 2">
            <a:extLst>
              <a:ext uri="{FF2B5EF4-FFF2-40B4-BE49-F238E27FC236}">
                <a16:creationId xmlns:a16="http://schemas.microsoft.com/office/drawing/2014/main" id="{AA4B0773-CAF3-49B8-BD95-95DEF9D1C63A}"/>
              </a:ext>
            </a:extLst>
          </p:cNvPr>
          <p:cNvSpPr>
            <a:spLocks noGrp="1"/>
          </p:cNvSpPr>
          <p:nvPr>
            <p:ph type="body" idx="1"/>
          </p:nvPr>
        </p:nvSpPr>
        <p:spPr bwMode="auto">
          <a:xfrm>
            <a:off x="647700" y="2273300"/>
            <a:ext cx="11709400" cy="748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en-US">
                <a:sym typeface="Gill Sans" charset="0"/>
              </a:rPr>
              <a:t>Click to edit Master text styles</a:t>
            </a:r>
          </a:p>
          <a:p>
            <a:pPr lvl="1"/>
            <a:r>
              <a:rPr lang="en-US" altLang="en-US">
                <a:sym typeface="Gill Sans" charset="0"/>
              </a:rPr>
              <a:t>Second level</a:t>
            </a:r>
          </a:p>
          <a:p>
            <a:pPr lvl="2"/>
            <a:r>
              <a:rPr lang="en-US" altLang="en-US">
                <a:sym typeface="Gill Sans" charset="0"/>
              </a:rPr>
              <a:t>Third level</a:t>
            </a:r>
          </a:p>
          <a:p>
            <a:pPr lvl="3"/>
            <a:r>
              <a:rPr lang="en-US" altLang="en-US">
                <a:sym typeface="Gill Sans" charset="0"/>
              </a:rPr>
              <a:t>Fourth level</a:t>
            </a:r>
          </a:p>
          <a:p>
            <a:pPr lvl="4"/>
            <a:r>
              <a:rPr lang="en-US" altLang="en-US">
                <a:sym typeface="Gill Sans" charset="0"/>
              </a:rPr>
              <a:t>Fifth level</a:t>
            </a:r>
          </a:p>
        </p:txBody>
      </p:sp>
      <p:sp>
        <p:nvSpPr>
          <p:cNvPr id="6147" name="Rectangle 3">
            <a:extLst>
              <a:ext uri="{FF2B5EF4-FFF2-40B4-BE49-F238E27FC236}">
                <a16:creationId xmlns:a16="http://schemas.microsoft.com/office/drawing/2014/main" id="{6906EE4D-C57B-4C52-8F6B-E9D94B894130}"/>
              </a:ext>
            </a:extLst>
          </p:cNvPr>
          <p:cNvSpPr>
            <a:spLocks noGrp="1"/>
          </p:cNvSpPr>
          <p:nvPr>
            <p:ph type="sldNum" sz="quarter" idx="2"/>
          </p:nvPr>
        </p:nvSpPr>
        <p:spPr bwMode="auto">
          <a:xfrm>
            <a:off x="10650538" y="9136063"/>
            <a:ext cx="371475" cy="330200"/>
          </a:xfrm>
          <a:prstGeom prst="rect">
            <a:avLst/>
          </a:prstGeom>
          <a:noFill/>
          <a:ln>
            <a:noFill/>
          </a:ln>
          <a:effectLst/>
          <a:extLst>
            <a:ext uri="{FAA26D3D-D897-4be2-8F04-BA451C77F1D7}">
              <ma14:placeholderFlag xmlns:ma14="http://schemas.microsoft.com/office/mac/drawingml/2011/main" xmlns="" val="1"/>
            </a:ext>
            <a:ext uri="{909E8E84-426E-40dd-AFC4-6F175D3DCCD1}"/>
            <a:ext uri="{91240B29-F687-4f45-9708-019B960494DF}"/>
            <a:ext uri="{AF507438-7753-43e0-B8FC-AC1667EBCBE1}"/>
          </a:extLst>
        </p:spPr>
        <p:txBody>
          <a:bodyPr vert="horz" wrap="square" lIns="50800" tIns="50800" rIns="50800" bIns="50800" numCol="1" anchor="ctr" anchorCtr="0" compatLnSpc="1">
            <a:prstTxWarp prst="textNoShape">
              <a:avLst/>
            </a:prstTxWarp>
          </a:bodyPr>
          <a:lstStyle>
            <a:lvl1pPr algn="ctr" defTabSz="825500" eaLnBrk="1">
              <a:defRPr>
                <a:latin typeface="Helvetica" charset="0"/>
                <a:ea typeface="ＭＳ Ｐゴシック" charset="-128"/>
                <a:sym typeface="Helvetica" charset="0"/>
              </a:defRPr>
            </a:lvl1pPr>
          </a:lstStyle>
          <a:p>
            <a:pPr>
              <a:defRPr/>
            </a:pPr>
            <a:fld id="{523BF874-8827-42C5-B8D9-35EB70A38233}" type="slidenum">
              <a:rPr lang="en-US" altLang="en-US"/>
              <a:pPr>
                <a:defRPr/>
              </a:pPr>
              <a:t>‹#›</a:t>
            </a:fld>
            <a:endParaRPr lang="en-US" altLang="en-US" sz="1600">
              <a:solidFill>
                <a:srgbClr val="9B9B9B"/>
              </a:solidFill>
              <a:latin typeface="Calibri" charset="0"/>
              <a:sym typeface="Calibri" charset="0"/>
            </a:endParaRPr>
          </a:p>
        </p:txBody>
      </p:sp>
    </p:spTree>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marL="57150" indent="-57150" algn="ctr" defTabSz="1295400" rtl="0" eaLnBrk="0" fontAlgn="base" hangingPunct="0">
        <a:spcBef>
          <a:spcPct val="0"/>
        </a:spcBef>
        <a:spcAft>
          <a:spcPct val="0"/>
        </a:spcAft>
        <a:defRPr sz="6200">
          <a:solidFill>
            <a:srgbClr val="000000"/>
          </a:solidFill>
          <a:latin typeface="+mj-lt"/>
          <a:ea typeface="+mj-ea"/>
          <a:cs typeface="+mj-cs"/>
          <a:sym typeface="Arial" panose="020B0604020202020204" pitchFamily="34" charset="0"/>
        </a:defRPr>
      </a:lvl1pPr>
      <a:lvl2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2pPr>
      <a:lvl3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3pPr>
      <a:lvl4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4pPr>
      <a:lvl5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5pPr>
      <a:lvl6pPr marL="5143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6pPr>
      <a:lvl7pPr marL="9715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7pPr>
      <a:lvl8pPr marL="14287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8pPr>
      <a:lvl9pPr marL="18859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9pPr>
    </p:titleStyle>
    <p:bodyStyle>
      <a:lvl1pPr marL="342900" indent="-342900" algn="ctr" defTabSz="584200" rtl="0" eaLnBrk="0" fontAlgn="base" hangingPunct="0">
        <a:spcBef>
          <a:spcPct val="0"/>
        </a:spcBef>
        <a:spcAft>
          <a:spcPct val="0"/>
        </a:spcAft>
        <a:defRPr sz="3400">
          <a:solidFill>
            <a:srgbClr val="000000"/>
          </a:solidFill>
          <a:latin typeface="+mn-lt"/>
          <a:ea typeface="+mn-ea"/>
          <a:cs typeface="+mn-cs"/>
          <a:sym typeface="Gill Sans" charset="0"/>
        </a:defRPr>
      </a:lvl1pPr>
      <a:lvl2pPr marL="742950" indent="-28575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2pPr>
      <a:lvl3pPr marL="11430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3pPr>
      <a:lvl4pPr marL="16002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4pPr>
      <a:lvl5pPr marL="20574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5pPr>
      <a:lvl6pPr marL="4572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6pPr>
      <a:lvl7pPr marL="9144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7pPr>
      <a:lvl8pPr marL="13716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8pPr>
      <a:lvl9pPr marL="18288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bwMode="auto">
      <p:bgPr>
        <a:solidFill>
          <a:srgbClr val="FFFFFF"/>
        </a:solidFill>
        <a:effectLst/>
      </p:bgPr>
    </p:bg>
    <p:spTree>
      <p:nvGrpSpPr>
        <p:cNvPr id="1" name=""/>
        <p:cNvGrpSpPr/>
        <p:nvPr/>
      </p:nvGrpSpPr>
      <p:grpSpPr>
        <a:xfrm>
          <a:off x="0" y="0"/>
          <a:ext cx="0" cy="0"/>
          <a:chOff x="0" y="0"/>
          <a:chExt cx="0" cy="0"/>
        </a:xfrm>
      </p:grpSpPr>
      <p:sp>
        <p:nvSpPr>
          <p:cNvPr id="38914" name="Rectangle 1">
            <a:extLst>
              <a:ext uri="{FF2B5EF4-FFF2-40B4-BE49-F238E27FC236}">
                <a16:creationId xmlns:a16="http://schemas.microsoft.com/office/drawing/2014/main" id="{95751CE8-14B0-44A1-A745-1C07F880EEF3}"/>
              </a:ext>
            </a:extLst>
          </p:cNvPr>
          <p:cNvSpPr>
            <a:spLocks noGrp="1"/>
          </p:cNvSpPr>
          <p:nvPr>
            <p:ph type="title"/>
          </p:nvPr>
        </p:nvSpPr>
        <p:spPr bwMode="auto">
          <a:xfrm>
            <a:off x="647700" y="130175"/>
            <a:ext cx="11709400" cy="2144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0800" tIns="50800" rIns="50800" bIns="50800" numCol="1" anchor="ctr" anchorCtr="0" compatLnSpc="1">
            <a:prstTxWarp prst="textNoShape">
              <a:avLst/>
            </a:prstTxWarp>
          </a:bodyPr>
          <a:lstStyle/>
          <a:p>
            <a:pPr lvl="0"/>
            <a:r>
              <a:rPr lang="en-US" altLang="en-US">
                <a:sym typeface="Arial" panose="020B0604020202020204" pitchFamily="34" charset="0"/>
              </a:rPr>
              <a:t>Click to edit Master title style</a:t>
            </a:r>
          </a:p>
        </p:txBody>
      </p:sp>
      <p:sp>
        <p:nvSpPr>
          <p:cNvPr id="38915" name="Rectangle 2">
            <a:extLst>
              <a:ext uri="{FF2B5EF4-FFF2-40B4-BE49-F238E27FC236}">
                <a16:creationId xmlns:a16="http://schemas.microsoft.com/office/drawing/2014/main" id="{EA1A5E2C-7DA6-42F6-831C-828439955547}"/>
              </a:ext>
            </a:extLst>
          </p:cNvPr>
          <p:cNvSpPr>
            <a:spLocks noGrp="1"/>
          </p:cNvSpPr>
          <p:nvPr>
            <p:ph type="body" idx="1"/>
          </p:nvPr>
        </p:nvSpPr>
        <p:spPr bwMode="auto">
          <a:xfrm>
            <a:off x="647700" y="2273300"/>
            <a:ext cx="11709400" cy="748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en-US">
                <a:sym typeface="Gill Sans" charset="0"/>
              </a:rPr>
              <a:t>Click to edit Master text styles</a:t>
            </a:r>
          </a:p>
          <a:p>
            <a:pPr lvl="1"/>
            <a:r>
              <a:rPr lang="en-US" altLang="en-US">
                <a:sym typeface="Gill Sans" charset="0"/>
              </a:rPr>
              <a:t>Second level</a:t>
            </a:r>
          </a:p>
          <a:p>
            <a:pPr lvl="2"/>
            <a:r>
              <a:rPr lang="en-US" altLang="en-US">
                <a:sym typeface="Gill Sans" charset="0"/>
              </a:rPr>
              <a:t>Third level</a:t>
            </a:r>
          </a:p>
          <a:p>
            <a:pPr lvl="3"/>
            <a:r>
              <a:rPr lang="en-US" altLang="en-US">
                <a:sym typeface="Gill Sans" charset="0"/>
              </a:rPr>
              <a:t>Fourth level</a:t>
            </a:r>
          </a:p>
          <a:p>
            <a:pPr lvl="4"/>
            <a:r>
              <a:rPr lang="en-US" altLang="en-US">
                <a:sym typeface="Gill Sans" charset="0"/>
              </a:rPr>
              <a:t>Fifth level</a:t>
            </a:r>
          </a:p>
        </p:txBody>
      </p:sp>
      <p:sp>
        <p:nvSpPr>
          <p:cNvPr id="11267" name="Rectangle 3">
            <a:extLst>
              <a:ext uri="{FF2B5EF4-FFF2-40B4-BE49-F238E27FC236}">
                <a16:creationId xmlns:a16="http://schemas.microsoft.com/office/drawing/2014/main" id="{DAD5D2F9-18A7-4BBB-B648-ABC98A68A398}"/>
              </a:ext>
            </a:extLst>
          </p:cNvPr>
          <p:cNvSpPr>
            <a:spLocks noGrp="1"/>
          </p:cNvSpPr>
          <p:nvPr>
            <p:ph type="sldNum" sz="quarter" idx="2"/>
          </p:nvPr>
        </p:nvSpPr>
        <p:spPr bwMode="auto">
          <a:xfrm>
            <a:off x="10650538" y="9136063"/>
            <a:ext cx="371475" cy="330200"/>
          </a:xfrm>
          <a:prstGeom prst="rect">
            <a:avLst/>
          </a:prstGeom>
          <a:noFill/>
          <a:ln>
            <a:noFill/>
          </a:ln>
          <a:effectLst/>
          <a:extLst>
            <a:ext uri="{FAA26D3D-D897-4be2-8F04-BA451C77F1D7}">
              <ma14:placeholderFlag xmlns:ma14="http://schemas.microsoft.com/office/mac/drawingml/2011/main" xmlns="" val="1"/>
            </a:ext>
            <a:ext uri="{909E8E84-426E-40dd-AFC4-6F175D3DCCD1}"/>
            <a:ext uri="{91240B29-F687-4f45-9708-019B960494DF}"/>
            <a:ext uri="{AF507438-7753-43e0-B8FC-AC1667EBCBE1}"/>
          </a:extLst>
        </p:spPr>
        <p:txBody>
          <a:bodyPr vert="horz" wrap="square" lIns="50800" tIns="50800" rIns="50800" bIns="50800" numCol="1" anchor="ctr" anchorCtr="0" compatLnSpc="1">
            <a:prstTxWarp prst="textNoShape">
              <a:avLst/>
            </a:prstTxWarp>
          </a:bodyPr>
          <a:lstStyle>
            <a:lvl1pPr algn="ctr" defTabSz="825500" eaLnBrk="1">
              <a:defRPr>
                <a:latin typeface="Helvetica" charset="0"/>
                <a:ea typeface="ＭＳ Ｐゴシック" charset="-128"/>
                <a:sym typeface="Helvetica" charset="0"/>
              </a:defRPr>
            </a:lvl1pPr>
          </a:lstStyle>
          <a:p>
            <a:pPr>
              <a:defRPr/>
            </a:pPr>
            <a:fld id="{F5DD44DA-9789-4214-B86B-CD039224358A}" type="slidenum">
              <a:rPr lang="en-US" altLang="en-US"/>
              <a:pPr>
                <a:defRPr/>
              </a:pPr>
              <a:t>‹#›</a:t>
            </a:fld>
            <a:endParaRPr lang="en-US" altLang="en-US" sz="1600">
              <a:solidFill>
                <a:srgbClr val="9B9B9B"/>
              </a:solidFill>
              <a:latin typeface="Calibri" charset="0"/>
              <a:sym typeface="Calibri" charset="0"/>
            </a:endParaRPr>
          </a:p>
        </p:txBody>
      </p:sp>
    </p:spTree>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marL="57150" indent="-57150" algn="ctr" defTabSz="1295400" rtl="0" eaLnBrk="0" fontAlgn="base" hangingPunct="0">
        <a:spcBef>
          <a:spcPct val="0"/>
        </a:spcBef>
        <a:spcAft>
          <a:spcPct val="0"/>
        </a:spcAft>
        <a:defRPr sz="6200">
          <a:solidFill>
            <a:srgbClr val="000000"/>
          </a:solidFill>
          <a:latin typeface="+mj-lt"/>
          <a:ea typeface="+mj-ea"/>
          <a:cs typeface="+mj-cs"/>
          <a:sym typeface="Arial" panose="020B0604020202020204" pitchFamily="34" charset="0"/>
        </a:defRPr>
      </a:lvl1pPr>
      <a:lvl2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2pPr>
      <a:lvl3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3pPr>
      <a:lvl4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4pPr>
      <a:lvl5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5pPr>
      <a:lvl6pPr marL="5143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6pPr>
      <a:lvl7pPr marL="9715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7pPr>
      <a:lvl8pPr marL="14287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8pPr>
      <a:lvl9pPr marL="18859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9pPr>
    </p:titleStyle>
    <p:bodyStyle>
      <a:lvl1pPr marL="342900" indent="-342900" algn="ctr" defTabSz="584200" rtl="0" eaLnBrk="0" fontAlgn="base" hangingPunct="0">
        <a:spcBef>
          <a:spcPct val="0"/>
        </a:spcBef>
        <a:spcAft>
          <a:spcPct val="0"/>
        </a:spcAft>
        <a:defRPr sz="3400">
          <a:solidFill>
            <a:srgbClr val="000000"/>
          </a:solidFill>
          <a:latin typeface="+mn-lt"/>
          <a:ea typeface="+mn-ea"/>
          <a:cs typeface="+mn-cs"/>
          <a:sym typeface="Gill Sans" charset="0"/>
        </a:defRPr>
      </a:lvl1pPr>
      <a:lvl2pPr marL="742950" indent="-28575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2pPr>
      <a:lvl3pPr marL="11430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3pPr>
      <a:lvl4pPr marL="16002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4pPr>
      <a:lvl5pPr marL="20574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5pPr>
      <a:lvl6pPr marL="4572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6pPr>
      <a:lvl7pPr marL="9144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7pPr>
      <a:lvl8pPr marL="13716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8pPr>
      <a:lvl9pPr marL="18288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bwMode="auto">
      <p:bgPr>
        <a:solidFill>
          <a:srgbClr val="FFFFFF"/>
        </a:solidFill>
        <a:effectLst/>
      </p:bgPr>
    </p:bg>
    <p:spTree>
      <p:nvGrpSpPr>
        <p:cNvPr id="1" name=""/>
        <p:cNvGrpSpPr/>
        <p:nvPr/>
      </p:nvGrpSpPr>
      <p:grpSpPr>
        <a:xfrm>
          <a:off x="0" y="0"/>
          <a:ext cx="0" cy="0"/>
          <a:chOff x="0" y="0"/>
          <a:chExt cx="0" cy="0"/>
        </a:xfrm>
      </p:grpSpPr>
      <p:sp>
        <p:nvSpPr>
          <p:cNvPr id="51202" name="Rectangle 1">
            <a:extLst>
              <a:ext uri="{FF2B5EF4-FFF2-40B4-BE49-F238E27FC236}">
                <a16:creationId xmlns:a16="http://schemas.microsoft.com/office/drawing/2014/main" id="{C22B94B6-477C-4383-811A-74CD841BB771}"/>
              </a:ext>
            </a:extLst>
          </p:cNvPr>
          <p:cNvSpPr>
            <a:spLocks noGrp="1"/>
          </p:cNvSpPr>
          <p:nvPr>
            <p:ph type="title"/>
          </p:nvPr>
        </p:nvSpPr>
        <p:spPr bwMode="auto">
          <a:xfrm>
            <a:off x="647700" y="130175"/>
            <a:ext cx="11709400" cy="2144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0800" tIns="50800" rIns="50800" bIns="50800" numCol="1" anchor="ctr" anchorCtr="0" compatLnSpc="1">
            <a:prstTxWarp prst="textNoShape">
              <a:avLst/>
            </a:prstTxWarp>
          </a:bodyPr>
          <a:lstStyle/>
          <a:p>
            <a:pPr lvl="0"/>
            <a:r>
              <a:rPr lang="en-US" altLang="en-US">
                <a:sym typeface="Arial" panose="020B0604020202020204" pitchFamily="34" charset="0"/>
              </a:rPr>
              <a:t>Click to edit Master title style</a:t>
            </a:r>
          </a:p>
        </p:txBody>
      </p:sp>
      <p:sp>
        <p:nvSpPr>
          <p:cNvPr id="51203" name="Rectangle 2">
            <a:extLst>
              <a:ext uri="{FF2B5EF4-FFF2-40B4-BE49-F238E27FC236}">
                <a16:creationId xmlns:a16="http://schemas.microsoft.com/office/drawing/2014/main" id="{353EF3FD-EAB9-43CA-87A4-14E9DCC44A8C}"/>
              </a:ext>
            </a:extLst>
          </p:cNvPr>
          <p:cNvSpPr>
            <a:spLocks noGrp="1"/>
          </p:cNvSpPr>
          <p:nvPr>
            <p:ph type="body" idx="1"/>
          </p:nvPr>
        </p:nvSpPr>
        <p:spPr bwMode="auto">
          <a:xfrm>
            <a:off x="647700" y="2273300"/>
            <a:ext cx="11709400" cy="748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en-US">
                <a:sym typeface="Gill Sans" charset="0"/>
              </a:rPr>
              <a:t>Click to edit Master text styles</a:t>
            </a:r>
          </a:p>
          <a:p>
            <a:pPr lvl="1"/>
            <a:r>
              <a:rPr lang="en-US" altLang="en-US">
                <a:sym typeface="Gill Sans" charset="0"/>
              </a:rPr>
              <a:t>Second level</a:t>
            </a:r>
          </a:p>
          <a:p>
            <a:pPr lvl="2"/>
            <a:r>
              <a:rPr lang="en-US" altLang="en-US">
                <a:sym typeface="Gill Sans" charset="0"/>
              </a:rPr>
              <a:t>Third level</a:t>
            </a:r>
          </a:p>
          <a:p>
            <a:pPr lvl="3"/>
            <a:r>
              <a:rPr lang="en-US" altLang="en-US">
                <a:sym typeface="Gill Sans" charset="0"/>
              </a:rPr>
              <a:t>Fourth level</a:t>
            </a:r>
          </a:p>
          <a:p>
            <a:pPr lvl="4"/>
            <a:r>
              <a:rPr lang="en-US" altLang="en-US">
                <a:sym typeface="Gill Sans" charset="0"/>
              </a:rPr>
              <a:t>Fifth level</a:t>
            </a:r>
          </a:p>
        </p:txBody>
      </p:sp>
      <p:sp>
        <p:nvSpPr>
          <p:cNvPr id="13315" name="Rectangle 3">
            <a:extLst>
              <a:ext uri="{FF2B5EF4-FFF2-40B4-BE49-F238E27FC236}">
                <a16:creationId xmlns:a16="http://schemas.microsoft.com/office/drawing/2014/main" id="{71C3D75C-703B-4D8F-A8E4-E87E7F11C064}"/>
              </a:ext>
            </a:extLst>
          </p:cNvPr>
          <p:cNvSpPr>
            <a:spLocks noGrp="1"/>
          </p:cNvSpPr>
          <p:nvPr>
            <p:ph type="sldNum" sz="quarter" idx="2"/>
          </p:nvPr>
        </p:nvSpPr>
        <p:spPr bwMode="auto">
          <a:xfrm>
            <a:off x="10650538" y="9136063"/>
            <a:ext cx="371475" cy="330200"/>
          </a:xfrm>
          <a:prstGeom prst="rect">
            <a:avLst/>
          </a:prstGeom>
          <a:noFill/>
          <a:ln>
            <a:noFill/>
          </a:ln>
          <a:effectLst/>
          <a:extLst>
            <a:ext uri="{FAA26D3D-D897-4be2-8F04-BA451C77F1D7}">
              <ma14:placeholderFlag xmlns:ma14="http://schemas.microsoft.com/office/mac/drawingml/2011/main" xmlns="" val="1"/>
            </a:ext>
            <a:ext uri="{909E8E84-426E-40dd-AFC4-6F175D3DCCD1}"/>
            <a:ext uri="{91240B29-F687-4f45-9708-019B960494DF}"/>
            <a:ext uri="{AF507438-7753-43e0-B8FC-AC1667EBCBE1}"/>
          </a:extLst>
        </p:spPr>
        <p:txBody>
          <a:bodyPr vert="horz" wrap="square" lIns="50800" tIns="50800" rIns="50800" bIns="50800" numCol="1" anchor="ctr" anchorCtr="0" compatLnSpc="1">
            <a:prstTxWarp prst="textNoShape">
              <a:avLst/>
            </a:prstTxWarp>
          </a:bodyPr>
          <a:lstStyle>
            <a:lvl1pPr algn="ctr" defTabSz="825500" eaLnBrk="1">
              <a:defRPr>
                <a:latin typeface="Helvetica" charset="0"/>
                <a:ea typeface="ＭＳ Ｐゴシック" charset="-128"/>
                <a:sym typeface="Helvetica" charset="0"/>
              </a:defRPr>
            </a:lvl1pPr>
          </a:lstStyle>
          <a:p>
            <a:pPr>
              <a:defRPr/>
            </a:pPr>
            <a:fld id="{E705B022-F932-4291-96C1-E80D49D97861}" type="slidenum">
              <a:rPr lang="en-US" altLang="en-US"/>
              <a:pPr>
                <a:defRPr/>
              </a:pPr>
              <a:t>‹#›</a:t>
            </a:fld>
            <a:endParaRPr lang="en-US" altLang="en-US" sz="1600">
              <a:solidFill>
                <a:srgbClr val="9B9B9B"/>
              </a:solidFill>
              <a:latin typeface="Calibri" charset="0"/>
              <a:sym typeface="Calibri" charset="0"/>
            </a:endParaRPr>
          </a:p>
        </p:txBody>
      </p:sp>
    </p:spTree>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marL="57150" indent="-57150" algn="ctr" defTabSz="1295400" rtl="0" eaLnBrk="0" fontAlgn="base" hangingPunct="0">
        <a:spcBef>
          <a:spcPct val="0"/>
        </a:spcBef>
        <a:spcAft>
          <a:spcPct val="0"/>
        </a:spcAft>
        <a:defRPr sz="6200">
          <a:solidFill>
            <a:srgbClr val="000000"/>
          </a:solidFill>
          <a:latin typeface="+mj-lt"/>
          <a:ea typeface="+mj-ea"/>
          <a:cs typeface="+mj-cs"/>
          <a:sym typeface="Arial" panose="020B0604020202020204" pitchFamily="34" charset="0"/>
        </a:defRPr>
      </a:lvl1pPr>
      <a:lvl2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2pPr>
      <a:lvl3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3pPr>
      <a:lvl4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4pPr>
      <a:lvl5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5pPr>
      <a:lvl6pPr marL="5143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6pPr>
      <a:lvl7pPr marL="9715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7pPr>
      <a:lvl8pPr marL="14287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8pPr>
      <a:lvl9pPr marL="18859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9pPr>
    </p:titleStyle>
    <p:bodyStyle>
      <a:lvl1pPr marL="342900" indent="-342900" algn="ctr" defTabSz="584200" rtl="0" eaLnBrk="0" fontAlgn="base" hangingPunct="0">
        <a:spcBef>
          <a:spcPct val="0"/>
        </a:spcBef>
        <a:spcAft>
          <a:spcPct val="0"/>
        </a:spcAft>
        <a:defRPr sz="3400">
          <a:solidFill>
            <a:srgbClr val="000000"/>
          </a:solidFill>
          <a:latin typeface="+mn-lt"/>
          <a:ea typeface="+mn-ea"/>
          <a:cs typeface="+mn-cs"/>
          <a:sym typeface="Gill Sans" charset="0"/>
        </a:defRPr>
      </a:lvl1pPr>
      <a:lvl2pPr marL="742950" indent="-28575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2pPr>
      <a:lvl3pPr marL="11430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3pPr>
      <a:lvl4pPr marL="16002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4pPr>
      <a:lvl5pPr marL="20574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5pPr>
      <a:lvl6pPr marL="4572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6pPr>
      <a:lvl7pPr marL="9144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7pPr>
      <a:lvl8pPr marL="13716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8pPr>
      <a:lvl9pPr marL="18288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bwMode="auto">
      <p:bgPr>
        <a:solidFill>
          <a:srgbClr val="FFFFFF"/>
        </a:solidFill>
        <a:effectLst/>
      </p:bgPr>
    </p:bg>
    <p:spTree>
      <p:nvGrpSpPr>
        <p:cNvPr id="1" name=""/>
        <p:cNvGrpSpPr/>
        <p:nvPr/>
      </p:nvGrpSpPr>
      <p:grpSpPr>
        <a:xfrm>
          <a:off x="0" y="0"/>
          <a:ext cx="0" cy="0"/>
          <a:chOff x="0" y="0"/>
          <a:chExt cx="0" cy="0"/>
        </a:xfrm>
      </p:grpSpPr>
      <p:sp>
        <p:nvSpPr>
          <p:cNvPr id="63490" name="Rectangle 1">
            <a:extLst>
              <a:ext uri="{FF2B5EF4-FFF2-40B4-BE49-F238E27FC236}">
                <a16:creationId xmlns:a16="http://schemas.microsoft.com/office/drawing/2014/main" id="{6AAFBC7D-2289-4877-BE39-665675FEDD6E}"/>
              </a:ext>
            </a:extLst>
          </p:cNvPr>
          <p:cNvSpPr>
            <a:spLocks noGrp="1"/>
          </p:cNvSpPr>
          <p:nvPr>
            <p:ph type="title"/>
          </p:nvPr>
        </p:nvSpPr>
        <p:spPr bwMode="auto">
          <a:xfrm>
            <a:off x="647700" y="130175"/>
            <a:ext cx="11709400" cy="2144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0800" tIns="50800" rIns="50800" bIns="50800" numCol="1" anchor="ctr" anchorCtr="0" compatLnSpc="1">
            <a:prstTxWarp prst="textNoShape">
              <a:avLst/>
            </a:prstTxWarp>
          </a:bodyPr>
          <a:lstStyle/>
          <a:p>
            <a:pPr lvl="0"/>
            <a:r>
              <a:rPr lang="en-US" altLang="en-US">
                <a:sym typeface="Arial" panose="020B0604020202020204" pitchFamily="34" charset="0"/>
              </a:rPr>
              <a:t>Click to edit Master title style</a:t>
            </a:r>
          </a:p>
        </p:txBody>
      </p:sp>
      <p:sp>
        <p:nvSpPr>
          <p:cNvPr id="63491" name="Rectangle 2">
            <a:extLst>
              <a:ext uri="{FF2B5EF4-FFF2-40B4-BE49-F238E27FC236}">
                <a16:creationId xmlns:a16="http://schemas.microsoft.com/office/drawing/2014/main" id="{BBCEB6EE-4E07-4936-8568-04AF132CEF7B}"/>
              </a:ext>
            </a:extLst>
          </p:cNvPr>
          <p:cNvSpPr>
            <a:spLocks noGrp="1"/>
          </p:cNvSpPr>
          <p:nvPr>
            <p:ph type="body" idx="1"/>
          </p:nvPr>
        </p:nvSpPr>
        <p:spPr bwMode="auto">
          <a:xfrm>
            <a:off x="647700" y="2273300"/>
            <a:ext cx="11709400" cy="748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en-US">
                <a:sym typeface="Gill Sans" charset="0"/>
              </a:rPr>
              <a:t>Click to edit Master text styles</a:t>
            </a:r>
          </a:p>
          <a:p>
            <a:pPr lvl="1"/>
            <a:r>
              <a:rPr lang="en-US" altLang="en-US">
                <a:sym typeface="Gill Sans" charset="0"/>
              </a:rPr>
              <a:t>Second level</a:t>
            </a:r>
          </a:p>
          <a:p>
            <a:pPr lvl="2"/>
            <a:r>
              <a:rPr lang="en-US" altLang="en-US">
                <a:sym typeface="Gill Sans" charset="0"/>
              </a:rPr>
              <a:t>Third level</a:t>
            </a:r>
          </a:p>
          <a:p>
            <a:pPr lvl="3"/>
            <a:r>
              <a:rPr lang="en-US" altLang="en-US">
                <a:sym typeface="Gill Sans" charset="0"/>
              </a:rPr>
              <a:t>Fourth level</a:t>
            </a:r>
          </a:p>
          <a:p>
            <a:pPr lvl="4"/>
            <a:r>
              <a:rPr lang="en-US" altLang="en-US">
                <a:sym typeface="Gill Sans" charset="0"/>
              </a:rPr>
              <a:t>Fifth level</a:t>
            </a:r>
          </a:p>
        </p:txBody>
      </p:sp>
      <p:sp>
        <p:nvSpPr>
          <p:cNvPr id="14339" name="Rectangle 3">
            <a:extLst>
              <a:ext uri="{FF2B5EF4-FFF2-40B4-BE49-F238E27FC236}">
                <a16:creationId xmlns:a16="http://schemas.microsoft.com/office/drawing/2014/main" id="{D5F7749D-6E0A-46A6-A5B1-A4D9B6D7F828}"/>
              </a:ext>
            </a:extLst>
          </p:cNvPr>
          <p:cNvSpPr>
            <a:spLocks noGrp="1"/>
          </p:cNvSpPr>
          <p:nvPr>
            <p:ph type="sldNum" sz="quarter" idx="2"/>
          </p:nvPr>
        </p:nvSpPr>
        <p:spPr bwMode="auto">
          <a:xfrm>
            <a:off x="10650538" y="9136063"/>
            <a:ext cx="371475" cy="330200"/>
          </a:xfrm>
          <a:prstGeom prst="rect">
            <a:avLst/>
          </a:prstGeom>
          <a:noFill/>
          <a:ln>
            <a:noFill/>
          </a:ln>
          <a:effectLst/>
          <a:extLst>
            <a:ext uri="{FAA26D3D-D897-4be2-8F04-BA451C77F1D7}">
              <ma14:placeholderFlag xmlns:ma14="http://schemas.microsoft.com/office/mac/drawingml/2011/main" xmlns="" val="1"/>
            </a:ext>
            <a:ext uri="{909E8E84-426E-40dd-AFC4-6F175D3DCCD1}"/>
            <a:ext uri="{91240B29-F687-4f45-9708-019B960494DF}"/>
            <a:ext uri="{AF507438-7753-43e0-B8FC-AC1667EBCBE1}"/>
          </a:extLst>
        </p:spPr>
        <p:txBody>
          <a:bodyPr vert="horz" wrap="square" lIns="50800" tIns="50800" rIns="50800" bIns="50800" numCol="1" anchor="ctr" anchorCtr="0" compatLnSpc="1">
            <a:prstTxWarp prst="textNoShape">
              <a:avLst/>
            </a:prstTxWarp>
          </a:bodyPr>
          <a:lstStyle>
            <a:lvl1pPr algn="ctr" defTabSz="825500" eaLnBrk="1">
              <a:defRPr>
                <a:latin typeface="Helvetica" charset="0"/>
                <a:ea typeface="ＭＳ Ｐゴシック" charset="-128"/>
                <a:sym typeface="Helvetica" charset="0"/>
              </a:defRPr>
            </a:lvl1pPr>
          </a:lstStyle>
          <a:p>
            <a:pPr>
              <a:defRPr/>
            </a:pPr>
            <a:fld id="{46A8F013-8D4D-4F05-AA8F-EB61E40E90E4}" type="slidenum">
              <a:rPr lang="en-US" altLang="en-US"/>
              <a:pPr>
                <a:defRPr/>
              </a:pPr>
              <a:t>‹#›</a:t>
            </a:fld>
            <a:endParaRPr lang="en-US" altLang="en-US" sz="1600">
              <a:solidFill>
                <a:srgbClr val="9B9B9B"/>
              </a:solidFill>
              <a:latin typeface="Calibri" charset="0"/>
              <a:sym typeface="Calibri" charset="0"/>
            </a:endParaRPr>
          </a:p>
        </p:txBody>
      </p:sp>
    </p:spTree>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marL="57150" indent="-57150" algn="ctr" defTabSz="1295400" rtl="0" eaLnBrk="0" fontAlgn="base" hangingPunct="0">
        <a:spcBef>
          <a:spcPct val="0"/>
        </a:spcBef>
        <a:spcAft>
          <a:spcPct val="0"/>
        </a:spcAft>
        <a:defRPr sz="6200">
          <a:solidFill>
            <a:srgbClr val="000000"/>
          </a:solidFill>
          <a:latin typeface="+mj-lt"/>
          <a:ea typeface="+mj-ea"/>
          <a:cs typeface="+mj-cs"/>
          <a:sym typeface="Arial" panose="020B0604020202020204" pitchFamily="34" charset="0"/>
        </a:defRPr>
      </a:lvl1pPr>
      <a:lvl2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2pPr>
      <a:lvl3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3pPr>
      <a:lvl4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4pPr>
      <a:lvl5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5pPr>
      <a:lvl6pPr marL="5143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6pPr>
      <a:lvl7pPr marL="9715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7pPr>
      <a:lvl8pPr marL="14287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8pPr>
      <a:lvl9pPr marL="18859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9pPr>
    </p:titleStyle>
    <p:bodyStyle>
      <a:lvl1pPr marL="342900" indent="-342900" algn="ctr" defTabSz="584200" rtl="0" eaLnBrk="0" fontAlgn="base" hangingPunct="0">
        <a:spcBef>
          <a:spcPct val="0"/>
        </a:spcBef>
        <a:spcAft>
          <a:spcPct val="0"/>
        </a:spcAft>
        <a:defRPr sz="3400">
          <a:solidFill>
            <a:srgbClr val="000000"/>
          </a:solidFill>
          <a:latin typeface="+mn-lt"/>
          <a:ea typeface="+mn-ea"/>
          <a:cs typeface="+mn-cs"/>
          <a:sym typeface="Gill Sans" charset="0"/>
        </a:defRPr>
      </a:lvl1pPr>
      <a:lvl2pPr marL="742950" indent="-28575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2pPr>
      <a:lvl3pPr marL="11430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3pPr>
      <a:lvl4pPr marL="16002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4pPr>
      <a:lvl5pPr marL="20574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5pPr>
      <a:lvl6pPr marL="4572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6pPr>
      <a:lvl7pPr marL="9144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7pPr>
      <a:lvl8pPr marL="13716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8pPr>
      <a:lvl9pPr marL="18288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bwMode="auto">
      <p:bgPr>
        <a:solidFill>
          <a:srgbClr val="FFFFFF"/>
        </a:solidFill>
        <a:effectLst/>
      </p:bgPr>
    </p:bg>
    <p:spTree>
      <p:nvGrpSpPr>
        <p:cNvPr id="1" name=""/>
        <p:cNvGrpSpPr/>
        <p:nvPr/>
      </p:nvGrpSpPr>
      <p:grpSpPr>
        <a:xfrm>
          <a:off x="0" y="0"/>
          <a:ext cx="0" cy="0"/>
          <a:chOff x="0" y="0"/>
          <a:chExt cx="0" cy="0"/>
        </a:xfrm>
      </p:grpSpPr>
      <p:sp>
        <p:nvSpPr>
          <p:cNvPr id="88066" name="Rectangle 1">
            <a:extLst>
              <a:ext uri="{FF2B5EF4-FFF2-40B4-BE49-F238E27FC236}">
                <a16:creationId xmlns:a16="http://schemas.microsoft.com/office/drawing/2014/main" id="{8300AC90-C1E4-4408-B15A-3FF3E1B3AC8B}"/>
              </a:ext>
            </a:extLst>
          </p:cNvPr>
          <p:cNvSpPr>
            <a:spLocks noGrp="1"/>
          </p:cNvSpPr>
          <p:nvPr>
            <p:ph type="title"/>
          </p:nvPr>
        </p:nvSpPr>
        <p:spPr bwMode="auto">
          <a:xfrm>
            <a:off x="647700" y="130175"/>
            <a:ext cx="11709400" cy="2144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0800" tIns="50800" rIns="50800" bIns="50800" numCol="1" anchor="ctr" anchorCtr="0" compatLnSpc="1">
            <a:prstTxWarp prst="textNoShape">
              <a:avLst/>
            </a:prstTxWarp>
          </a:bodyPr>
          <a:lstStyle/>
          <a:p>
            <a:pPr lvl="0"/>
            <a:r>
              <a:rPr lang="en-US" altLang="en-US">
                <a:sym typeface="Arial" panose="020B0604020202020204" pitchFamily="34" charset="0"/>
              </a:rPr>
              <a:t>Click to edit Master title style</a:t>
            </a:r>
          </a:p>
        </p:txBody>
      </p:sp>
      <p:sp>
        <p:nvSpPr>
          <p:cNvPr id="88067" name="Rectangle 2">
            <a:extLst>
              <a:ext uri="{FF2B5EF4-FFF2-40B4-BE49-F238E27FC236}">
                <a16:creationId xmlns:a16="http://schemas.microsoft.com/office/drawing/2014/main" id="{14AFF362-4C2D-4AFD-89D0-AF323D0F6710}"/>
              </a:ext>
            </a:extLst>
          </p:cNvPr>
          <p:cNvSpPr>
            <a:spLocks noGrp="1"/>
          </p:cNvSpPr>
          <p:nvPr>
            <p:ph type="body" idx="1"/>
          </p:nvPr>
        </p:nvSpPr>
        <p:spPr bwMode="auto">
          <a:xfrm>
            <a:off x="647700" y="2273300"/>
            <a:ext cx="11709400" cy="748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en-US">
                <a:sym typeface="Gill Sans" charset="0"/>
              </a:rPr>
              <a:t>Click to edit Master text styles</a:t>
            </a:r>
          </a:p>
          <a:p>
            <a:pPr lvl="1"/>
            <a:r>
              <a:rPr lang="en-US" altLang="en-US">
                <a:sym typeface="Gill Sans" charset="0"/>
              </a:rPr>
              <a:t>Second level</a:t>
            </a:r>
          </a:p>
          <a:p>
            <a:pPr lvl="2"/>
            <a:r>
              <a:rPr lang="en-US" altLang="en-US">
                <a:sym typeface="Gill Sans" charset="0"/>
              </a:rPr>
              <a:t>Third level</a:t>
            </a:r>
          </a:p>
          <a:p>
            <a:pPr lvl="3"/>
            <a:r>
              <a:rPr lang="en-US" altLang="en-US">
                <a:sym typeface="Gill Sans" charset="0"/>
              </a:rPr>
              <a:t>Fourth level</a:t>
            </a:r>
          </a:p>
          <a:p>
            <a:pPr lvl="4"/>
            <a:r>
              <a:rPr lang="en-US" altLang="en-US">
                <a:sym typeface="Gill Sans" charset="0"/>
              </a:rPr>
              <a:t>Fifth level</a:t>
            </a:r>
          </a:p>
        </p:txBody>
      </p:sp>
      <p:sp>
        <p:nvSpPr>
          <p:cNvPr id="16387" name="Rectangle 3">
            <a:extLst>
              <a:ext uri="{FF2B5EF4-FFF2-40B4-BE49-F238E27FC236}">
                <a16:creationId xmlns:a16="http://schemas.microsoft.com/office/drawing/2014/main" id="{FEF9D2C6-C755-4E86-BB00-AA15FB61D146}"/>
              </a:ext>
            </a:extLst>
          </p:cNvPr>
          <p:cNvSpPr>
            <a:spLocks noGrp="1"/>
          </p:cNvSpPr>
          <p:nvPr>
            <p:ph type="sldNum" sz="quarter" idx="2"/>
          </p:nvPr>
        </p:nvSpPr>
        <p:spPr bwMode="auto">
          <a:xfrm>
            <a:off x="10650538" y="9136063"/>
            <a:ext cx="371475" cy="330200"/>
          </a:xfrm>
          <a:prstGeom prst="rect">
            <a:avLst/>
          </a:prstGeom>
          <a:noFill/>
          <a:ln>
            <a:noFill/>
          </a:ln>
          <a:effectLst/>
          <a:extLst>
            <a:ext uri="{FAA26D3D-D897-4be2-8F04-BA451C77F1D7}">
              <ma14:placeholderFlag xmlns:ma14="http://schemas.microsoft.com/office/mac/drawingml/2011/main" xmlns="" val="1"/>
            </a:ext>
            <a:ext uri="{909E8E84-426E-40dd-AFC4-6F175D3DCCD1}"/>
            <a:ext uri="{91240B29-F687-4f45-9708-019B960494DF}"/>
            <a:ext uri="{AF507438-7753-43e0-B8FC-AC1667EBCBE1}"/>
          </a:extLst>
        </p:spPr>
        <p:txBody>
          <a:bodyPr vert="horz" wrap="square" lIns="50800" tIns="50800" rIns="50800" bIns="50800" numCol="1" anchor="ctr" anchorCtr="0" compatLnSpc="1">
            <a:prstTxWarp prst="textNoShape">
              <a:avLst/>
            </a:prstTxWarp>
          </a:bodyPr>
          <a:lstStyle>
            <a:lvl1pPr algn="ctr" defTabSz="825500" eaLnBrk="1">
              <a:defRPr>
                <a:latin typeface="Helvetica" charset="0"/>
                <a:ea typeface="ＭＳ Ｐゴシック" charset="-128"/>
                <a:sym typeface="Helvetica" charset="0"/>
              </a:defRPr>
            </a:lvl1pPr>
          </a:lstStyle>
          <a:p>
            <a:pPr>
              <a:defRPr/>
            </a:pPr>
            <a:fld id="{43704FC4-32DB-4BC1-962A-85EB09564003}" type="slidenum">
              <a:rPr lang="en-US" altLang="en-US"/>
              <a:pPr>
                <a:defRPr/>
              </a:pPr>
              <a:t>‹#›</a:t>
            </a:fld>
            <a:endParaRPr lang="en-US" altLang="en-US" sz="1600">
              <a:solidFill>
                <a:srgbClr val="9B9B9B"/>
              </a:solidFill>
              <a:latin typeface="Calibri" charset="0"/>
              <a:sym typeface="Calibri" charset="0"/>
            </a:endParaRPr>
          </a:p>
        </p:txBody>
      </p:sp>
    </p:spTree>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txStyles>
    <p:titleStyle>
      <a:lvl1pPr marL="57150" indent="-57150" algn="ctr" defTabSz="1295400" rtl="0" eaLnBrk="0" fontAlgn="base" hangingPunct="0">
        <a:spcBef>
          <a:spcPct val="0"/>
        </a:spcBef>
        <a:spcAft>
          <a:spcPct val="0"/>
        </a:spcAft>
        <a:defRPr sz="6200">
          <a:solidFill>
            <a:srgbClr val="000000"/>
          </a:solidFill>
          <a:latin typeface="+mj-lt"/>
          <a:ea typeface="+mj-ea"/>
          <a:cs typeface="+mj-cs"/>
          <a:sym typeface="Arial" panose="020B0604020202020204" pitchFamily="34" charset="0"/>
        </a:defRPr>
      </a:lvl1pPr>
      <a:lvl2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2pPr>
      <a:lvl3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3pPr>
      <a:lvl4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4pPr>
      <a:lvl5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5pPr>
      <a:lvl6pPr marL="5143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6pPr>
      <a:lvl7pPr marL="9715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7pPr>
      <a:lvl8pPr marL="14287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8pPr>
      <a:lvl9pPr marL="18859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9pPr>
    </p:titleStyle>
    <p:bodyStyle>
      <a:lvl1pPr marL="342900" indent="-342900" algn="ctr" defTabSz="584200" rtl="0" eaLnBrk="0" fontAlgn="base" hangingPunct="0">
        <a:spcBef>
          <a:spcPct val="0"/>
        </a:spcBef>
        <a:spcAft>
          <a:spcPct val="0"/>
        </a:spcAft>
        <a:defRPr sz="3400">
          <a:solidFill>
            <a:srgbClr val="000000"/>
          </a:solidFill>
          <a:latin typeface="+mn-lt"/>
          <a:ea typeface="+mn-ea"/>
          <a:cs typeface="+mn-cs"/>
          <a:sym typeface="Gill Sans" charset="0"/>
        </a:defRPr>
      </a:lvl1pPr>
      <a:lvl2pPr marL="742950" indent="-28575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2pPr>
      <a:lvl3pPr marL="11430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3pPr>
      <a:lvl4pPr marL="16002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4pPr>
      <a:lvl5pPr marL="20574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5pPr>
      <a:lvl6pPr marL="4572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6pPr>
      <a:lvl7pPr marL="9144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7pPr>
      <a:lvl8pPr marL="13716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8pPr>
      <a:lvl9pPr marL="18288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bwMode="auto">
      <p:bgPr>
        <a:solidFill>
          <a:srgbClr val="FFFFFF"/>
        </a:solidFill>
        <a:effectLst/>
      </p:bgPr>
    </p:bg>
    <p:spTree>
      <p:nvGrpSpPr>
        <p:cNvPr id="1" name=""/>
        <p:cNvGrpSpPr/>
        <p:nvPr/>
      </p:nvGrpSpPr>
      <p:grpSpPr>
        <a:xfrm>
          <a:off x="0" y="0"/>
          <a:ext cx="0" cy="0"/>
          <a:chOff x="0" y="0"/>
          <a:chExt cx="0" cy="0"/>
        </a:xfrm>
      </p:grpSpPr>
      <p:sp>
        <p:nvSpPr>
          <p:cNvPr id="100354" name="Rectangle 1">
            <a:extLst>
              <a:ext uri="{FF2B5EF4-FFF2-40B4-BE49-F238E27FC236}">
                <a16:creationId xmlns:a16="http://schemas.microsoft.com/office/drawing/2014/main" id="{9D52C656-9DC6-450F-BD95-BCEB6FABA218}"/>
              </a:ext>
            </a:extLst>
          </p:cNvPr>
          <p:cNvSpPr>
            <a:spLocks noGrp="1"/>
          </p:cNvSpPr>
          <p:nvPr>
            <p:ph type="title"/>
          </p:nvPr>
        </p:nvSpPr>
        <p:spPr bwMode="auto">
          <a:xfrm>
            <a:off x="1270000" y="1638300"/>
            <a:ext cx="10464800" cy="330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b" anchorCtr="0" compatLnSpc="1">
            <a:prstTxWarp prst="textNoShape">
              <a:avLst/>
            </a:prstTxWarp>
          </a:bodyPr>
          <a:lstStyle/>
          <a:p>
            <a:pPr lvl="0"/>
            <a:r>
              <a:rPr lang="en-US" altLang="en-US">
                <a:sym typeface="Arial" panose="020B0604020202020204" pitchFamily="34" charset="0"/>
              </a:rPr>
              <a:t>Click to edit Master title style</a:t>
            </a:r>
          </a:p>
        </p:txBody>
      </p:sp>
      <p:sp>
        <p:nvSpPr>
          <p:cNvPr id="100355" name="Rectangle 2">
            <a:extLst>
              <a:ext uri="{FF2B5EF4-FFF2-40B4-BE49-F238E27FC236}">
                <a16:creationId xmlns:a16="http://schemas.microsoft.com/office/drawing/2014/main" id="{BAEA468A-E53D-4CBE-93F2-C69F9450DF04}"/>
              </a:ext>
            </a:extLst>
          </p:cNvPr>
          <p:cNvSpPr>
            <a:spLocks noGrp="1"/>
          </p:cNvSpPr>
          <p:nvPr>
            <p:ph type="body" idx="1"/>
          </p:nvPr>
        </p:nvSpPr>
        <p:spPr bwMode="auto">
          <a:xfrm>
            <a:off x="1270000" y="5029200"/>
            <a:ext cx="10464800" cy="113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en-US">
                <a:sym typeface="Gill Sans" charset="0"/>
              </a:rPr>
              <a:t>Click to edit Master text styles</a:t>
            </a:r>
          </a:p>
          <a:p>
            <a:pPr lvl="1"/>
            <a:r>
              <a:rPr lang="en-US" altLang="en-US">
                <a:sym typeface="Gill Sans" charset="0"/>
              </a:rPr>
              <a:t>Second level</a:t>
            </a:r>
          </a:p>
          <a:p>
            <a:pPr lvl="2"/>
            <a:r>
              <a:rPr lang="en-US" altLang="en-US">
                <a:sym typeface="Gill Sans" charset="0"/>
              </a:rPr>
              <a:t>Third level</a:t>
            </a:r>
          </a:p>
          <a:p>
            <a:pPr lvl="3"/>
            <a:r>
              <a:rPr lang="en-US" altLang="en-US">
                <a:sym typeface="Gill Sans" charset="0"/>
              </a:rPr>
              <a:t>Fourth level</a:t>
            </a:r>
          </a:p>
          <a:p>
            <a:pPr lvl="4"/>
            <a:r>
              <a:rPr lang="en-US" altLang="en-US">
                <a:sym typeface="Gill Sans" charset="0"/>
              </a:rPr>
              <a:t>Fifth level</a:t>
            </a:r>
          </a:p>
        </p:txBody>
      </p:sp>
    </p:spTree>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Lst>
  <p:txStyles>
    <p:titleStyle>
      <a:lvl1pPr marL="57150" indent="-57150" algn="ctr" defTabSz="1295400" rtl="0" eaLnBrk="0" fontAlgn="base" hangingPunct="0">
        <a:spcBef>
          <a:spcPct val="0"/>
        </a:spcBef>
        <a:spcAft>
          <a:spcPct val="0"/>
        </a:spcAft>
        <a:defRPr sz="6200">
          <a:solidFill>
            <a:srgbClr val="000000"/>
          </a:solidFill>
          <a:latin typeface="+mj-lt"/>
          <a:ea typeface="+mj-ea"/>
          <a:cs typeface="+mj-cs"/>
          <a:sym typeface="Arial" panose="020B0604020202020204" pitchFamily="34" charset="0"/>
        </a:defRPr>
      </a:lvl1pPr>
      <a:lvl2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2pPr>
      <a:lvl3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3pPr>
      <a:lvl4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4pPr>
      <a:lvl5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5pPr>
      <a:lvl6pPr marL="5143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6pPr>
      <a:lvl7pPr marL="9715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7pPr>
      <a:lvl8pPr marL="14287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8pPr>
      <a:lvl9pPr marL="18859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9pPr>
    </p:titleStyle>
    <p:bodyStyle>
      <a:lvl1pPr marL="342900" indent="-342900" algn="ctr" defTabSz="584200" rtl="0" eaLnBrk="0" fontAlgn="base" hangingPunct="0">
        <a:spcBef>
          <a:spcPct val="0"/>
        </a:spcBef>
        <a:spcAft>
          <a:spcPct val="0"/>
        </a:spcAft>
        <a:defRPr sz="3400">
          <a:solidFill>
            <a:srgbClr val="000000"/>
          </a:solidFill>
          <a:latin typeface="+mn-lt"/>
          <a:ea typeface="+mn-ea"/>
          <a:cs typeface="+mn-cs"/>
          <a:sym typeface="Gill Sans" charset="0"/>
        </a:defRPr>
      </a:lvl1pPr>
      <a:lvl2pPr marL="742950" indent="-28575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2pPr>
      <a:lvl3pPr marL="11430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3pPr>
      <a:lvl4pPr marL="16002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4pPr>
      <a:lvl5pPr marL="20574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5pPr>
      <a:lvl6pPr marL="4572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6pPr>
      <a:lvl7pPr marL="9144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7pPr>
      <a:lvl8pPr marL="13716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8pPr>
      <a:lvl9pPr marL="18288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bwMode="auto">
      <p:bgPr>
        <a:solidFill>
          <a:srgbClr val="FFFFFF"/>
        </a:solidFill>
        <a:effectLst/>
      </p:bgPr>
    </p:bg>
    <p:spTree>
      <p:nvGrpSpPr>
        <p:cNvPr id="1" name=""/>
        <p:cNvGrpSpPr/>
        <p:nvPr/>
      </p:nvGrpSpPr>
      <p:grpSpPr>
        <a:xfrm>
          <a:off x="0" y="0"/>
          <a:ext cx="0" cy="0"/>
          <a:chOff x="0" y="0"/>
          <a:chExt cx="0" cy="0"/>
        </a:xfrm>
      </p:grpSpPr>
      <p:pic>
        <p:nvPicPr>
          <p:cNvPr id="101378" name="Picture 1" descr="image.jpg">
            <a:extLst>
              <a:ext uri="{FF2B5EF4-FFF2-40B4-BE49-F238E27FC236}">
                <a16:creationId xmlns:a16="http://schemas.microsoft.com/office/drawing/2014/main" id="{C5311C18-81A7-4162-89C3-E9866F9AEFAC}"/>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13006388" cy="975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784" r:id="rId1"/>
    <p:sldLayoutId id="2147483785" r:id="rId2"/>
    <p:sldLayoutId id="2147483786" r:id="rId3"/>
    <p:sldLayoutId id="2147483787" r:id="rId4"/>
    <p:sldLayoutId id="2147483788" r:id="rId5"/>
    <p:sldLayoutId id="2147483789" r:id="rId6"/>
    <p:sldLayoutId id="2147483790" r:id="rId7"/>
    <p:sldLayoutId id="2147483791" r:id="rId8"/>
    <p:sldLayoutId id="2147483792" r:id="rId9"/>
    <p:sldLayoutId id="2147483793" r:id="rId10"/>
    <p:sldLayoutId id="2147483794" r:id="rId11"/>
  </p:sldLayoutIdLst>
  <p:txStyles>
    <p:titleStyle>
      <a:lvl1pPr marL="57150" indent="-57150" algn="ctr" defTabSz="1295400" rtl="0" eaLnBrk="0" fontAlgn="base" hangingPunct="0">
        <a:spcBef>
          <a:spcPct val="0"/>
        </a:spcBef>
        <a:spcAft>
          <a:spcPct val="0"/>
        </a:spcAft>
        <a:defRPr sz="6200">
          <a:solidFill>
            <a:srgbClr val="000000"/>
          </a:solidFill>
          <a:latin typeface="+mj-lt"/>
          <a:ea typeface="+mj-ea"/>
          <a:cs typeface="+mj-cs"/>
          <a:sym typeface="Arial" panose="020B0604020202020204" pitchFamily="34" charset="0"/>
        </a:defRPr>
      </a:lvl1pPr>
      <a:lvl2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2pPr>
      <a:lvl3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3pPr>
      <a:lvl4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4pPr>
      <a:lvl5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5pPr>
      <a:lvl6pPr marL="5143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6pPr>
      <a:lvl7pPr marL="9715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7pPr>
      <a:lvl8pPr marL="14287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8pPr>
      <a:lvl9pPr marL="18859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9pPr>
    </p:titleStyle>
    <p:bodyStyle>
      <a:lvl1pPr marL="342900" indent="-342900" algn="ctr" defTabSz="584200" rtl="0" eaLnBrk="0" fontAlgn="base" hangingPunct="0">
        <a:spcBef>
          <a:spcPct val="0"/>
        </a:spcBef>
        <a:spcAft>
          <a:spcPct val="0"/>
        </a:spcAft>
        <a:defRPr sz="3400">
          <a:solidFill>
            <a:srgbClr val="000000"/>
          </a:solidFill>
          <a:latin typeface="+mn-lt"/>
          <a:ea typeface="+mn-ea"/>
          <a:cs typeface="+mn-cs"/>
          <a:sym typeface="Gill Sans" charset="0"/>
        </a:defRPr>
      </a:lvl1pPr>
      <a:lvl2pPr marL="742950" indent="-28575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2pPr>
      <a:lvl3pPr marL="11430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3pPr>
      <a:lvl4pPr marL="16002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4pPr>
      <a:lvl5pPr marL="20574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5pPr>
      <a:lvl6pPr marL="4572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6pPr>
      <a:lvl7pPr marL="9144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7pPr>
      <a:lvl8pPr marL="13716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8pPr>
      <a:lvl9pPr marL="18288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bwMode="auto">
      <p:bgPr>
        <a:solidFill>
          <a:srgbClr val="FFFFFF"/>
        </a:solidFill>
        <a:effectLst/>
      </p:bgPr>
    </p:bg>
    <p:spTree>
      <p:nvGrpSpPr>
        <p:cNvPr id="1" name=""/>
        <p:cNvGrpSpPr/>
        <p:nvPr/>
      </p:nvGrpSpPr>
      <p:grpSpPr>
        <a:xfrm>
          <a:off x="0" y="0"/>
          <a:ext cx="0" cy="0"/>
          <a:chOff x="0" y="0"/>
          <a:chExt cx="0" cy="0"/>
        </a:xfrm>
      </p:grpSpPr>
      <p:sp>
        <p:nvSpPr>
          <p:cNvPr id="102402" name="Rectangle 1">
            <a:extLst>
              <a:ext uri="{FF2B5EF4-FFF2-40B4-BE49-F238E27FC236}">
                <a16:creationId xmlns:a16="http://schemas.microsoft.com/office/drawing/2014/main" id="{CC5AE4B3-867C-44B4-88B3-E43BAE41E23B}"/>
              </a:ext>
            </a:extLst>
          </p:cNvPr>
          <p:cNvSpPr>
            <a:spLocks noGrp="1"/>
          </p:cNvSpPr>
          <p:nvPr>
            <p:ph type="title"/>
          </p:nvPr>
        </p:nvSpPr>
        <p:spPr bwMode="auto">
          <a:xfrm>
            <a:off x="647700" y="130175"/>
            <a:ext cx="11709400" cy="2144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0800" tIns="50800" rIns="50800" bIns="50800" numCol="1" anchor="ctr" anchorCtr="0" compatLnSpc="1">
            <a:prstTxWarp prst="textNoShape">
              <a:avLst/>
            </a:prstTxWarp>
          </a:bodyPr>
          <a:lstStyle/>
          <a:p>
            <a:pPr lvl="0"/>
            <a:r>
              <a:rPr lang="en-US" altLang="en-US">
                <a:sym typeface="Arial" panose="020B0604020202020204" pitchFamily="34" charset="0"/>
              </a:rPr>
              <a:t>Click to edit Master title style</a:t>
            </a:r>
          </a:p>
        </p:txBody>
      </p:sp>
      <p:sp>
        <p:nvSpPr>
          <p:cNvPr id="102403" name="Rectangle 2">
            <a:extLst>
              <a:ext uri="{FF2B5EF4-FFF2-40B4-BE49-F238E27FC236}">
                <a16:creationId xmlns:a16="http://schemas.microsoft.com/office/drawing/2014/main" id="{E3B6B22A-A3F2-4A4B-80C1-56D17225FE8F}"/>
              </a:ext>
            </a:extLst>
          </p:cNvPr>
          <p:cNvSpPr>
            <a:spLocks noGrp="1"/>
          </p:cNvSpPr>
          <p:nvPr>
            <p:ph type="body" idx="1"/>
          </p:nvPr>
        </p:nvSpPr>
        <p:spPr bwMode="auto">
          <a:xfrm>
            <a:off x="647700" y="2273300"/>
            <a:ext cx="11709400" cy="748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en-US">
                <a:sym typeface="Gill Sans" charset="0"/>
              </a:rPr>
              <a:t>Click to edit Master text styles</a:t>
            </a:r>
          </a:p>
          <a:p>
            <a:pPr lvl="1"/>
            <a:r>
              <a:rPr lang="en-US" altLang="en-US">
                <a:sym typeface="Gill Sans" charset="0"/>
              </a:rPr>
              <a:t>Second level</a:t>
            </a:r>
          </a:p>
          <a:p>
            <a:pPr lvl="2"/>
            <a:r>
              <a:rPr lang="en-US" altLang="en-US">
                <a:sym typeface="Gill Sans" charset="0"/>
              </a:rPr>
              <a:t>Third level</a:t>
            </a:r>
          </a:p>
          <a:p>
            <a:pPr lvl="3"/>
            <a:r>
              <a:rPr lang="en-US" altLang="en-US">
                <a:sym typeface="Gill Sans" charset="0"/>
              </a:rPr>
              <a:t>Fourth level</a:t>
            </a:r>
          </a:p>
          <a:p>
            <a:pPr lvl="4"/>
            <a:r>
              <a:rPr lang="en-US" altLang="en-US">
                <a:sym typeface="Gill Sans" charset="0"/>
              </a:rPr>
              <a:t>Fifth level</a:t>
            </a:r>
          </a:p>
        </p:txBody>
      </p:sp>
      <p:sp>
        <p:nvSpPr>
          <p:cNvPr id="23555" name="Rectangle 3">
            <a:extLst>
              <a:ext uri="{FF2B5EF4-FFF2-40B4-BE49-F238E27FC236}">
                <a16:creationId xmlns:a16="http://schemas.microsoft.com/office/drawing/2014/main" id="{4380BCFA-4BFA-4DE5-9EFA-3E7B18BE1BFF}"/>
              </a:ext>
            </a:extLst>
          </p:cNvPr>
          <p:cNvSpPr>
            <a:spLocks noGrp="1"/>
          </p:cNvSpPr>
          <p:nvPr>
            <p:ph type="sldNum" sz="quarter" idx="2"/>
          </p:nvPr>
        </p:nvSpPr>
        <p:spPr bwMode="auto">
          <a:xfrm>
            <a:off x="10650538" y="9136063"/>
            <a:ext cx="371475" cy="330200"/>
          </a:xfrm>
          <a:prstGeom prst="rect">
            <a:avLst/>
          </a:prstGeom>
          <a:noFill/>
          <a:ln>
            <a:noFill/>
          </a:ln>
          <a:effectLst/>
          <a:extLst>
            <a:ext uri="{FAA26D3D-D897-4be2-8F04-BA451C77F1D7}">
              <ma14:placeholderFlag xmlns:ma14="http://schemas.microsoft.com/office/mac/drawingml/2011/main" xmlns="" val="1"/>
            </a:ext>
            <a:ext uri="{909E8E84-426E-40dd-AFC4-6F175D3DCCD1}"/>
            <a:ext uri="{91240B29-F687-4f45-9708-019B960494DF}"/>
            <a:ext uri="{AF507438-7753-43e0-B8FC-AC1667EBCBE1}"/>
          </a:extLst>
        </p:spPr>
        <p:txBody>
          <a:bodyPr vert="horz" wrap="square" lIns="50800" tIns="50800" rIns="50800" bIns="50800" numCol="1" anchor="ctr" anchorCtr="0" compatLnSpc="1">
            <a:prstTxWarp prst="textNoShape">
              <a:avLst/>
            </a:prstTxWarp>
          </a:bodyPr>
          <a:lstStyle>
            <a:lvl1pPr algn="ctr" defTabSz="825500" eaLnBrk="1">
              <a:defRPr>
                <a:latin typeface="Helvetica" charset="0"/>
                <a:ea typeface="ＭＳ Ｐゴシック" charset="-128"/>
                <a:sym typeface="Helvetica" charset="0"/>
              </a:defRPr>
            </a:lvl1pPr>
          </a:lstStyle>
          <a:p>
            <a:pPr>
              <a:defRPr/>
            </a:pPr>
            <a:fld id="{C4127FDC-026C-420C-8F0C-F0FDEC08DA2D}" type="slidenum">
              <a:rPr lang="en-US" altLang="en-US"/>
              <a:pPr>
                <a:defRPr/>
              </a:pPr>
              <a:t>‹#›</a:t>
            </a:fld>
            <a:endParaRPr lang="en-US" altLang="en-US" sz="1600">
              <a:solidFill>
                <a:srgbClr val="9B9B9B"/>
              </a:solidFill>
              <a:latin typeface="Calibri" charset="0"/>
              <a:sym typeface="Calibri" charset="0"/>
            </a:endParaRPr>
          </a:p>
        </p:txBody>
      </p:sp>
    </p:spTree>
  </p:cSld>
  <p:clrMap bg1="lt1" tx1="dk1" bg2="lt2" tx2="dk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Lst>
  <p:txStyles>
    <p:titleStyle>
      <a:lvl1pPr marL="57150" indent="-57150" algn="ctr" defTabSz="1295400" rtl="0" eaLnBrk="0" fontAlgn="base" hangingPunct="0">
        <a:spcBef>
          <a:spcPct val="0"/>
        </a:spcBef>
        <a:spcAft>
          <a:spcPct val="0"/>
        </a:spcAft>
        <a:defRPr sz="6200">
          <a:solidFill>
            <a:srgbClr val="000000"/>
          </a:solidFill>
          <a:latin typeface="+mj-lt"/>
          <a:ea typeface="+mj-ea"/>
          <a:cs typeface="+mj-cs"/>
          <a:sym typeface="Arial" panose="020B0604020202020204" pitchFamily="34" charset="0"/>
        </a:defRPr>
      </a:lvl1pPr>
      <a:lvl2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2pPr>
      <a:lvl3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3pPr>
      <a:lvl4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4pPr>
      <a:lvl5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5pPr>
      <a:lvl6pPr marL="5143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6pPr>
      <a:lvl7pPr marL="9715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7pPr>
      <a:lvl8pPr marL="14287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8pPr>
      <a:lvl9pPr marL="18859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9pPr>
    </p:titleStyle>
    <p:bodyStyle>
      <a:lvl1pPr marL="342900" indent="-342900" algn="ctr" defTabSz="584200" rtl="0" eaLnBrk="0" fontAlgn="base" hangingPunct="0">
        <a:spcBef>
          <a:spcPct val="0"/>
        </a:spcBef>
        <a:spcAft>
          <a:spcPct val="0"/>
        </a:spcAft>
        <a:defRPr sz="3400">
          <a:solidFill>
            <a:srgbClr val="000000"/>
          </a:solidFill>
          <a:latin typeface="+mn-lt"/>
          <a:ea typeface="+mn-ea"/>
          <a:cs typeface="+mn-cs"/>
          <a:sym typeface="Gill Sans" charset="0"/>
        </a:defRPr>
      </a:lvl1pPr>
      <a:lvl2pPr marL="742950" indent="-28575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2pPr>
      <a:lvl3pPr marL="11430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3pPr>
      <a:lvl4pPr marL="16002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4pPr>
      <a:lvl5pPr marL="20574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5pPr>
      <a:lvl6pPr marL="4572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6pPr>
      <a:lvl7pPr marL="9144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7pPr>
      <a:lvl8pPr marL="13716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8pPr>
      <a:lvl9pPr marL="18288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bwMode="auto">
      <p:bgPr>
        <a:solidFill>
          <a:srgbClr val="FFFFFF"/>
        </a:solidFill>
        <a:effectLst/>
      </p:bgPr>
    </p:bg>
    <p:spTree>
      <p:nvGrpSpPr>
        <p:cNvPr id="1" name=""/>
        <p:cNvGrpSpPr/>
        <p:nvPr/>
      </p:nvGrpSpPr>
      <p:grpSpPr>
        <a:xfrm>
          <a:off x="0" y="0"/>
          <a:ext cx="0" cy="0"/>
          <a:chOff x="0" y="0"/>
          <a:chExt cx="0" cy="0"/>
        </a:xfrm>
      </p:grpSpPr>
      <p:sp>
        <p:nvSpPr>
          <p:cNvPr id="114690" name="Rectangle 1">
            <a:extLst>
              <a:ext uri="{FF2B5EF4-FFF2-40B4-BE49-F238E27FC236}">
                <a16:creationId xmlns:a16="http://schemas.microsoft.com/office/drawing/2014/main" id="{4238EC6E-EF9E-429B-BFE0-CFCECDD80A3A}"/>
              </a:ext>
            </a:extLst>
          </p:cNvPr>
          <p:cNvSpPr>
            <a:spLocks noGrp="1"/>
          </p:cNvSpPr>
          <p:nvPr>
            <p:ph type="title"/>
          </p:nvPr>
        </p:nvSpPr>
        <p:spPr bwMode="auto">
          <a:xfrm>
            <a:off x="647700" y="130175"/>
            <a:ext cx="11709400" cy="2144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0800" tIns="50800" rIns="50800" bIns="50800" numCol="1" anchor="ctr" anchorCtr="0" compatLnSpc="1">
            <a:prstTxWarp prst="textNoShape">
              <a:avLst/>
            </a:prstTxWarp>
          </a:bodyPr>
          <a:lstStyle/>
          <a:p>
            <a:pPr lvl="0"/>
            <a:r>
              <a:rPr lang="en-US" altLang="en-US">
                <a:sym typeface="Arial" panose="020B0604020202020204" pitchFamily="34" charset="0"/>
              </a:rPr>
              <a:t>Click to edit Master title style</a:t>
            </a:r>
          </a:p>
        </p:txBody>
      </p:sp>
      <p:sp>
        <p:nvSpPr>
          <p:cNvPr id="114691" name="Rectangle 2">
            <a:extLst>
              <a:ext uri="{FF2B5EF4-FFF2-40B4-BE49-F238E27FC236}">
                <a16:creationId xmlns:a16="http://schemas.microsoft.com/office/drawing/2014/main" id="{1E95B2CC-33C2-4213-AA0C-F5C609C3CDAD}"/>
              </a:ext>
            </a:extLst>
          </p:cNvPr>
          <p:cNvSpPr>
            <a:spLocks noGrp="1"/>
          </p:cNvSpPr>
          <p:nvPr>
            <p:ph type="body" idx="1"/>
          </p:nvPr>
        </p:nvSpPr>
        <p:spPr bwMode="auto">
          <a:xfrm>
            <a:off x="647700" y="2273300"/>
            <a:ext cx="11709400" cy="748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en-US">
                <a:sym typeface="Gill Sans" charset="0"/>
              </a:rPr>
              <a:t>Click to edit Master text styles</a:t>
            </a:r>
          </a:p>
          <a:p>
            <a:pPr lvl="1"/>
            <a:r>
              <a:rPr lang="en-US" altLang="en-US">
                <a:sym typeface="Gill Sans" charset="0"/>
              </a:rPr>
              <a:t>Second level</a:t>
            </a:r>
          </a:p>
          <a:p>
            <a:pPr lvl="2"/>
            <a:r>
              <a:rPr lang="en-US" altLang="en-US">
                <a:sym typeface="Gill Sans" charset="0"/>
              </a:rPr>
              <a:t>Third level</a:t>
            </a:r>
          </a:p>
          <a:p>
            <a:pPr lvl="3"/>
            <a:r>
              <a:rPr lang="en-US" altLang="en-US">
                <a:sym typeface="Gill Sans" charset="0"/>
              </a:rPr>
              <a:t>Fourth level</a:t>
            </a:r>
          </a:p>
          <a:p>
            <a:pPr lvl="4"/>
            <a:r>
              <a:rPr lang="en-US" altLang="en-US">
                <a:sym typeface="Gill Sans" charset="0"/>
              </a:rPr>
              <a:t>Fifth level</a:t>
            </a:r>
          </a:p>
        </p:txBody>
      </p:sp>
      <p:sp>
        <p:nvSpPr>
          <p:cNvPr id="24579" name="Rectangle 3">
            <a:extLst>
              <a:ext uri="{FF2B5EF4-FFF2-40B4-BE49-F238E27FC236}">
                <a16:creationId xmlns:a16="http://schemas.microsoft.com/office/drawing/2014/main" id="{21B0C114-8149-4407-8451-56C1752F34FE}"/>
              </a:ext>
            </a:extLst>
          </p:cNvPr>
          <p:cNvSpPr>
            <a:spLocks noGrp="1"/>
          </p:cNvSpPr>
          <p:nvPr>
            <p:ph type="sldNum" sz="quarter" idx="2"/>
          </p:nvPr>
        </p:nvSpPr>
        <p:spPr bwMode="auto">
          <a:xfrm>
            <a:off x="10650538" y="9136063"/>
            <a:ext cx="371475" cy="330200"/>
          </a:xfrm>
          <a:prstGeom prst="rect">
            <a:avLst/>
          </a:prstGeom>
          <a:noFill/>
          <a:ln>
            <a:noFill/>
          </a:ln>
          <a:effectLst/>
          <a:extLst>
            <a:ext uri="{FAA26D3D-D897-4be2-8F04-BA451C77F1D7}">
              <ma14:placeholderFlag xmlns:ma14="http://schemas.microsoft.com/office/mac/drawingml/2011/main" xmlns="" val="1"/>
            </a:ext>
            <a:ext uri="{909E8E84-426E-40dd-AFC4-6F175D3DCCD1}"/>
            <a:ext uri="{91240B29-F687-4f45-9708-019B960494DF}"/>
            <a:ext uri="{AF507438-7753-43e0-B8FC-AC1667EBCBE1}"/>
          </a:extLst>
        </p:spPr>
        <p:txBody>
          <a:bodyPr vert="horz" wrap="square" lIns="50800" tIns="50800" rIns="50800" bIns="50800" numCol="1" anchor="ctr" anchorCtr="0" compatLnSpc="1">
            <a:prstTxWarp prst="textNoShape">
              <a:avLst/>
            </a:prstTxWarp>
          </a:bodyPr>
          <a:lstStyle>
            <a:lvl1pPr algn="ctr" defTabSz="825500" eaLnBrk="1">
              <a:defRPr>
                <a:latin typeface="Helvetica" charset="0"/>
                <a:ea typeface="ＭＳ Ｐゴシック" charset="-128"/>
                <a:sym typeface="Helvetica" charset="0"/>
              </a:defRPr>
            </a:lvl1pPr>
          </a:lstStyle>
          <a:p>
            <a:pPr>
              <a:defRPr/>
            </a:pPr>
            <a:fld id="{4C05B398-2908-48DA-9037-437E6F4AE95F}" type="slidenum">
              <a:rPr lang="en-US" altLang="en-US"/>
              <a:pPr>
                <a:defRPr/>
              </a:pPr>
              <a:t>‹#›</a:t>
            </a:fld>
            <a:endParaRPr lang="en-US" altLang="en-US" sz="1600">
              <a:solidFill>
                <a:srgbClr val="9B9B9B"/>
              </a:solidFill>
              <a:latin typeface="Calibri" charset="0"/>
              <a:sym typeface="Calibri" charset="0"/>
            </a:endParaRPr>
          </a:p>
        </p:txBody>
      </p:sp>
    </p:spTree>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Lst>
  <p:txStyles>
    <p:titleStyle>
      <a:lvl1pPr marL="57150" indent="-57150" algn="ctr" defTabSz="1295400" rtl="0" eaLnBrk="0" fontAlgn="base" hangingPunct="0">
        <a:spcBef>
          <a:spcPct val="0"/>
        </a:spcBef>
        <a:spcAft>
          <a:spcPct val="0"/>
        </a:spcAft>
        <a:defRPr sz="6200">
          <a:solidFill>
            <a:srgbClr val="000000"/>
          </a:solidFill>
          <a:latin typeface="+mj-lt"/>
          <a:ea typeface="+mj-ea"/>
          <a:cs typeface="+mj-cs"/>
          <a:sym typeface="Arial" panose="020B0604020202020204" pitchFamily="34" charset="0"/>
        </a:defRPr>
      </a:lvl1pPr>
      <a:lvl2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2pPr>
      <a:lvl3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3pPr>
      <a:lvl4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4pPr>
      <a:lvl5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5pPr>
      <a:lvl6pPr marL="5143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6pPr>
      <a:lvl7pPr marL="9715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7pPr>
      <a:lvl8pPr marL="14287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8pPr>
      <a:lvl9pPr marL="18859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9pPr>
    </p:titleStyle>
    <p:bodyStyle>
      <a:lvl1pPr marL="342900" indent="-342900" algn="ctr" defTabSz="584200" rtl="0" eaLnBrk="0" fontAlgn="base" hangingPunct="0">
        <a:spcBef>
          <a:spcPct val="0"/>
        </a:spcBef>
        <a:spcAft>
          <a:spcPct val="0"/>
        </a:spcAft>
        <a:defRPr sz="3400">
          <a:solidFill>
            <a:srgbClr val="000000"/>
          </a:solidFill>
          <a:latin typeface="+mn-lt"/>
          <a:ea typeface="+mn-ea"/>
          <a:cs typeface="+mn-cs"/>
          <a:sym typeface="Gill Sans" charset="0"/>
        </a:defRPr>
      </a:lvl1pPr>
      <a:lvl2pPr marL="742950" indent="-28575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2pPr>
      <a:lvl3pPr marL="11430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3pPr>
      <a:lvl4pPr marL="16002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4pPr>
      <a:lvl5pPr marL="20574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5pPr>
      <a:lvl6pPr marL="4572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6pPr>
      <a:lvl7pPr marL="9144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7pPr>
      <a:lvl8pPr marL="13716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8pPr>
      <a:lvl9pPr marL="18288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bwMode="auto">
      <p:bgPr>
        <a:solidFill>
          <a:srgbClr val="FFFFFF"/>
        </a:solidFill>
        <a:effectLst/>
      </p:bgPr>
    </p:bg>
    <p:spTree>
      <p:nvGrpSpPr>
        <p:cNvPr id="1" name=""/>
        <p:cNvGrpSpPr/>
        <p:nvPr/>
      </p:nvGrpSpPr>
      <p:grpSpPr>
        <a:xfrm>
          <a:off x="0" y="0"/>
          <a:ext cx="0" cy="0"/>
          <a:chOff x="0" y="0"/>
          <a:chExt cx="0" cy="0"/>
        </a:xfrm>
      </p:grpSpPr>
      <p:pic>
        <p:nvPicPr>
          <p:cNvPr id="126978" name="Picture 1" descr="image.jpg">
            <a:extLst>
              <a:ext uri="{FF2B5EF4-FFF2-40B4-BE49-F238E27FC236}">
                <a16:creationId xmlns:a16="http://schemas.microsoft.com/office/drawing/2014/main" id="{48886100-B854-448E-AE88-4D55DD0DAF14}"/>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13006388" cy="975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6979" name="Rectangle 2">
            <a:extLst>
              <a:ext uri="{FF2B5EF4-FFF2-40B4-BE49-F238E27FC236}">
                <a16:creationId xmlns:a16="http://schemas.microsoft.com/office/drawing/2014/main" id="{425D3770-7018-49B5-BF05-B1C32C74FA89}"/>
              </a:ext>
            </a:extLst>
          </p:cNvPr>
          <p:cNvSpPr>
            <a:spLocks noGrp="1"/>
          </p:cNvSpPr>
          <p:nvPr>
            <p:ph type="title"/>
          </p:nvPr>
        </p:nvSpPr>
        <p:spPr bwMode="auto">
          <a:xfrm>
            <a:off x="647700" y="130175"/>
            <a:ext cx="11709400" cy="2144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0800" tIns="50800" rIns="50800" bIns="50800" numCol="1" anchor="ctr" anchorCtr="0" compatLnSpc="1">
            <a:prstTxWarp prst="textNoShape">
              <a:avLst/>
            </a:prstTxWarp>
          </a:bodyPr>
          <a:lstStyle/>
          <a:p>
            <a:pPr lvl="0"/>
            <a:r>
              <a:rPr lang="en-US" altLang="en-US">
                <a:sym typeface="Arial" panose="020B0604020202020204" pitchFamily="34" charset="0"/>
              </a:rPr>
              <a:t>Click to edit Master title style</a:t>
            </a:r>
          </a:p>
        </p:txBody>
      </p:sp>
      <p:sp>
        <p:nvSpPr>
          <p:cNvPr id="126980" name="Rectangle 3">
            <a:extLst>
              <a:ext uri="{FF2B5EF4-FFF2-40B4-BE49-F238E27FC236}">
                <a16:creationId xmlns:a16="http://schemas.microsoft.com/office/drawing/2014/main" id="{8FFA692B-570A-4E43-88F1-800C4A5C4FE4}"/>
              </a:ext>
            </a:extLst>
          </p:cNvPr>
          <p:cNvSpPr>
            <a:spLocks noGrp="1"/>
          </p:cNvSpPr>
          <p:nvPr>
            <p:ph type="body" idx="1"/>
          </p:nvPr>
        </p:nvSpPr>
        <p:spPr bwMode="auto">
          <a:xfrm>
            <a:off x="647700" y="2273300"/>
            <a:ext cx="11709400" cy="748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en-US">
                <a:sym typeface="Gill Sans" charset="0"/>
              </a:rPr>
              <a:t>Click to edit Master text styles</a:t>
            </a:r>
          </a:p>
          <a:p>
            <a:pPr lvl="1"/>
            <a:r>
              <a:rPr lang="en-US" altLang="en-US">
                <a:sym typeface="Gill Sans" charset="0"/>
              </a:rPr>
              <a:t>Second level</a:t>
            </a:r>
          </a:p>
          <a:p>
            <a:pPr lvl="2"/>
            <a:r>
              <a:rPr lang="en-US" altLang="en-US">
                <a:sym typeface="Gill Sans" charset="0"/>
              </a:rPr>
              <a:t>Third level</a:t>
            </a:r>
          </a:p>
          <a:p>
            <a:pPr lvl="3"/>
            <a:r>
              <a:rPr lang="en-US" altLang="en-US">
                <a:sym typeface="Gill Sans" charset="0"/>
              </a:rPr>
              <a:t>Fourth level</a:t>
            </a:r>
          </a:p>
          <a:p>
            <a:pPr lvl="4"/>
            <a:r>
              <a:rPr lang="en-US" altLang="en-US">
                <a:sym typeface="Gill Sans" charset="0"/>
              </a:rPr>
              <a:t>Fifth level</a:t>
            </a:r>
          </a:p>
        </p:txBody>
      </p:sp>
      <p:sp>
        <p:nvSpPr>
          <p:cNvPr id="25604" name="Rectangle 4">
            <a:extLst>
              <a:ext uri="{FF2B5EF4-FFF2-40B4-BE49-F238E27FC236}">
                <a16:creationId xmlns:a16="http://schemas.microsoft.com/office/drawing/2014/main" id="{4C116FAD-025D-4BBA-B5F4-F164A08CC23D}"/>
              </a:ext>
            </a:extLst>
          </p:cNvPr>
          <p:cNvSpPr>
            <a:spLocks noGrp="1"/>
          </p:cNvSpPr>
          <p:nvPr>
            <p:ph type="sldNum" sz="quarter" idx="2"/>
          </p:nvPr>
        </p:nvSpPr>
        <p:spPr bwMode="auto">
          <a:xfrm>
            <a:off x="10652125" y="8882063"/>
            <a:ext cx="368300" cy="360362"/>
          </a:xfrm>
          <a:prstGeom prst="rect">
            <a:avLst/>
          </a:prstGeom>
          <a:noFill/>
          <a:ln>
            <a:noFill/>
          </a:ln>
          <a:effectLst/>
          <a:extLst>
            <a:ext uri="{FAA26D3D-D897-4be2-8F04-BA451C77F1D7}">
              <ma14:placeholderFlag xmlns:ma14="http://schemas.microsoft.com/office/mac/drawingml/2011/main" xmlns="" val="1"/>
            </a:ext>
            <a:ext uri="{909E8E84-426E-40dd-AFC4-6F175D3DCCD1}"/>
            <a:ext uri="{91240B29-F687-4f45-9708-019B960494DF}"/>
            <a:ext uri="{AF507438-7753-43e0-B8FC-AC1667EBCBE1}"/>
          </a:extLst>
        </p:spPr>
        <p:txBody>
          <a:bodyPr vert="horz" wrap="square" lIns="0" tIns="0" rIns="0" bIns="0" numCol="1" anchor="t" anchorCtr="0" compatLnSpc="1">
            <a:prstTxWarp prst="textNoShape">
              <a:avLst/>
            </a:prstTxWarp>
          </a:bodyPr>
          <a:lstStyle>
            <a:lvl1pPr algn="ctr" defTabSz="825500" eaLnBrk="1">
              <a:defRPr>
                <a:latin typeface="Helvetica" charset="0"/>
                <a:ea typeface="ＭＳ Ｐゴシック" charset="-128"/>
                <a:sym typeface="Helvetica" charset="0"/>
              </a:defRPr>
            </a:lvl1pPr>
          </a:lstStyle>
          <a:p>
            <a:pPr>
              <a:defRPr/>
            </a:pPr>
            <a:fld id="{E0DE1A84-B756-41A2-9D67-979B56EAEEDD}" type="slidenum">
              <a:rPr lang="en-US" altLang="en-US"/>
              <a:pPr>
                <a:defRPr/>
              </a:pPr>
              <a:t>‹#›</a:t>
            </a:fld>
            <a:endParaRPr lang="en-US" altLang="en-US" sz="1800">
              <a:latin typeface="Arial" charset="0"/>
              <a:sym typeface="Arial" charset="0"/>
            </a:endParaRPr>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marL="57150" indent="-57150" algn="ctr" defTabSz="1295400" rtl="0" eaLnBrk="0" fontAlgn="base" hangingPunct="0">
        <a:spcBef>
          <a:spcPct val="0"/>
        </a:spcBef>
        <a:spcAft>
          <a:spcPct val="0"/>
        </a:spcAft>
        <a:defRPr sz="6200">
          <a:solidFill>
            <a:srgbClr val="000000"/>
          </a:solidFill>
          <a:latin typeface="+mj-lt"/>
          <a:ea typeface="+mj-ea"/>
          <a:cs typeface="+mj-cs"/>
          <a:sym typeface="Arial" panose="020B0604020202020204" pitchFamily="34" charset="0"/>
        </a:defRPr>
      </a:lvl1pPr>
      <a:lvl2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2pPr>
      <a:lvl3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3pPr>
      <a:lvl4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4pPr>
      <a:lvl5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5pPr>
      <a:lvl6pPr marL="5143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6pPr>
      <a:lvl7pPr marL="9715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7pPr>
      <a:lvl8pPr marL="14287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8pPr>
      <a:lvl9pPr marL="18859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9pPr>
    </p:titleStyle>
    <p:bodyStyle>
      <a:lvl1pPr marL="342900" indent="-342900" algn="ctr" defTabSz="584200" rtl="0" eaLnBrk="0" fontAlgn="base" hangingPunct="0">
        <a:spcBef>
          <a:spcPct val="0"/>
        </a:spcBef>
        <a:spcAft>
          <a:spcPct val="0"/>
        </a:spcAft>
        <a:defRPr sz="3400">
          <a:solidFill>
            <a:srgbClr val="000000"/>
          </a:solidFill>
          <a:latin typeface="+mn-lt"/>
          <a:ea typeface="+mn-ea"/>
          <a:cs typeface="+mn-cs"/>
          <a:sym typeface="Gill Sans" charset="0"/>
        </a:defRPr>
      </a:lvl1pPr>
      <a:lvl2pPr marL="742950" indent="-28575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2pPr>
      <a:lvl3pPr marL="11430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3pPr>
      <a:lvl4pPr marL="16002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4pPr>
      <a:lvl5pPr marL="20574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5pPr>
      <a:lvl6pPr marL="4572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6pPr>
      <a:lvl7pPr marL="9144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7pPr>
      <a:lvl8pPr marL="13716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8pPr>
      <a:lvl9pPr marL="18288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bwMode="auto">
      <p:bgPr>
        <a:solidFill>
          <a:srgbClr val="FFFFFF"/>
        </a:solidFill>
        <a:effectLst/>
      </p:bgPr>
    </p:bg>
    <p:spTree>
      <p:nvGrpSpPr>
        <p:cNvPr id="1" name=""/>
        <p:cNvGrpSpPr/>
        <p:nvPr/>
      </p:nvGrpSpPr>
      <p:grpSpPr>
        <a:xfrm>
          <a:off x="0" y="0"/>
          <a:ext cx="0" cy="0"/>
          <a:chOff x="0" y="0"/>
          <a:chExt cx="0" cy="0"/>
        </a:xfrm>
      </p:grpSpPr>
      <p:sp>
        <p:nvSpPr>
          <p:cNvPr id="139266" name="Rectangle 1">
            <a:extLst>
              <a:ext uri="{FF2B5EF4-FFF2-40B4-BE49-F238E27FC236}">
                <a16:creationId xmlns:a16="http://schemas.microsoft.com/office/drawing/2014/main" id="{83F782C4-75DC-4B0E-A9FB-B509D21E8427}"/>
              </a:ext>
            </a:extLst>
          </p:cNvPr>
          <p:cNvSpPr>
            <a:spLocks noGrp="1"/>
          </p:cNvSpPr>
          <p:nvPr>
            <p:ph type="title"/>
          </p:nvPr>
        </p:nvSpPr>
        <p:spPr bwMode="auto">
          <a:xfrm>
            <a:off x="647700" y="130175"/>
            <a:ext cx="11709400" cy="2144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0800" tIns="50800" rIns="50800" bIns="50800" numCol="1" anchor="ctr" anchorCtr="0" compatLnSpc="1">
            <a:prstTxWarp prst="textNoShape">
              <a:avLst/>
            </a:prstTxWarp>
          </a:bodyPr>
          <a:lstStyle/>
          <a:p>
            <a:pPr lvl="0"/>
            <a:r>
              <a:rPr lang="en-US" altLang="en-US">
                <a:sym typeface="Arial" panose="020B0604020202020204" pitchFamily="34" charset="0"/>
              </a:rPr>
              <a:t>Click to edit Master title style</a:t>
            </a:r>
          </a:p>
        </p:txBody>
      </p:sp>
      <p:sp>
        <p:nvSpPr>
          <p:cNvPr id="139267" name="Rectangle 2">
            <a:extLst>
              <a:ext uri="{FF2B5EF4-FFF2-40B4-BE49-F238E27FC236}">
                <a16:creationId xmlns:a16="http://schemas.microsoft.com/office/drawing/2014/main" id="{3CC5A188-D20E-4A4D-BE07-C94C3F8093AF}"/>
              </a:ext>
            </a:extLst>
          </p:cNvPr>
          <p:cNvSpPr>
            <a:spLocks noGrp="1"/>
          </p:cNvSpPr>
          <p:nvPr>
            <p:ph type="body" idx="1"/>
          </p:nvPr>
        </p:nvSpPr>
        <p:spPr bwMode="auto">
          <a:xfrm>
            <a:off x="647700" y="2273300"/>
            <a:ext cx="11709400" cy="748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en-US">
                <a:sym typeface="Gill Sans" charset="0"/>
              </a:rPr>
              <a:t>Click to edit Master text styles</a:t>
            </a:r>
          </a:p>
          <a:p>
            <a:pPr lvl="1"/>
            <a:r>
              <a:rPr lang="en-US" altLang="en-US">
                <a:sym typeface="Gill Sans" charset="0"/>
              </a:rPr>
              <a:t>Second level</a:t>
            </a:r>
          </a:p>
          <a:p>
            <a:pPr lvl="2"/>
            <a:r>
              <a:rPr lang="en-US" altLang="en-US">
                <a:sym typeface="Gill Sans" charset="0"/>
              </a:rPr>
              <a:t>Third level</a:t>
            </a:r>
          </a:p>
          <a:p>
            <a:pPr lvl="3"/>
            <a:r>
              <a:rPr lang="en-US" altLang="en-US">
                <a:sym typeface="Gill Sans" charset="0"/>
              </a:rPr>
              <a:t>Fourth level</a:t>
            </a:r>
          </a:p>
          <a:p>
            <a:pPr lvl="4"/>
            <a:r>
              <a:rPr lang="en-US" altLang="en-US">
                <a:sym typeface="Gill Sans" charset="0"/>
              </a:rPr>
              <a:t>Fifth level</a:t>
            </a:r>
          </a:p>
        </p:txBody>
      </p:sp>
      <p:sp>
        <p:nvSpPr>
          <p:cNvPr id="26627" name="Rectangle 3">
            <a:extLst>
              <a:ext uri="{FF2B5EF4-FFF2-40B4-BE49-F238E27FC236}">
                <a16:creationId xmlns:a16="http://schemas.microsoft.com/office/drawing/2014/main" id="{D3DCE9DE-0A5F-4DF1-AC45-8DA4D04E5E95}"/>
              </a:ext>
            </a:extLst>
          </p:cNvPr>
          <p:cNvSpPr>
            <a:spLocks noGrp="1"/>
          </p:cNvSpPr>
          <p:nvPr>
            <p:ph type="sldNum" sz="quarter" idx="2"/>
          </p:nvPr>
        </p:nvSpPr>
        <p:spPr bwMode="auto">
          <a:xfrm>
            <a:off x="10650538" y="9136063"/>
            <a:ext cx="371475" cy="330200"/>
          </a:xfrm>
          <a:prstGeom prst="rect">
            <a:avLst/>
          </a:prstGeom>
          <a:noFill/>
          <a:ln>
            <a:noFill/>
          </a:ln>
          <a:effectLst/>
          <a:extLst>
            <a:ext uri="{FAA26D3D-D897-4be2-8F04-BA451C77F1D7}">
              <ma14:placeholderFlag xmlns:ma14="http://schemas.microsoft.com/office/mac/drawingml/2011/main" xmlns="" val="1"/>
            </a:ext>
            <a:ext uri="{909E8E84-426E-40dd-AFC4-6F175D3DCCD1}"/>
            <a:ext uri="{91240B29-F687-4f45-9708-019B960494DF}"/>
            <a:ext uri="{AF507438-7753-43e0-B8FC-AC1667EBCBE1}"/>
          </a:extLst>
        </p:spPr>
        <p:txBody>
          <a:bodyPr vert="horz" wrap="square" lIns="50800" tIns="50800" rIns="50800" bIns="50800" numCol="1" anchor="ctr" anchorCtr="0" compatLnSpc="1">
            <a:prstTxWarp prst="textNoShape">
              <a:avLst/>
            </a:prstTxWarp>
          </a:bodyPr>
          <a:lstStyle>
            <a:lvl1pPr algn="ctr" defTabSz="825500" eaLnBrk="1">
              <a:defRPr>
                <a:latin typeface="Helvetica" charset="0"/>
                <a:ea typeface="ＭＳ Ｐゴシック" charset="-128"/>
                <a:sym typeface="Helvetica" charset="0"/>
              </a:defRPr>
            </a:lvl1pPr>
          </a:lstStyle>
          <a:p>
            <a:pPr>
              <a:defRPr/>
            </a:pPr>
            <a:fld id="{5A65390F-5AD1-4690-96B1-5CAAEE028EED}" type="slidenum">
              <a:rPr lang="en-US" altLang="en-US"/>
              <a:pPr>
                <a:defRPr/>
              </a:pPr>
              <a:t>‹#›</a:t>
            </a:fld>
            <a:endParaRPr lang="en-US" altLang="en-US" sz="1600">
              <a:solidFill>
                <a:srgbClr val="9B9B9B"/>
              </a:solidFill>
              <a:latin typeface="Calibri" charset="0"/>
              <a:sym typeface="Calibri" charset="0"/>
            </a:endParaRPr>
          </a:p>
        </p:txBody>
      </p:sp>
    </p:spTree>
  </p:cSld>
  <p:clrMap bg1="lt1" tx1="dk1" bg2="lt2" tx2="dk2" accent1="accent1" accent2="accent2" accent3="accent3" accent4="accent4" accent5="accent5" accent6="accent6" hlink="hlink" folHlink="folHlink"/>
  <p:sldLayoutIdLst>
    <p:sldLayoutId id="2147483828" r:id="rId1"/>
    <p:sldLayoutId id="2147483829" r:id="rId2"/>
    <p:sldLayoutId id="2147483830" r:id="rId3"/>
    <p:sldLayoutId id="2147483831" r:id="rId4"/>
    <p:sldLayoutId id="2147483832" r:id="rId5"/>
    <p:sldLayoutId id="2147483833" r:id="rId6"/>
    <p:sldLayoutId id="2147483834" r:id="rId7"/>
    <p:sldLayoutId id="2147483835" r:id="rId8"/>
    <p:sldLayoutId id="2147483836" r:id="rId9"/>
    <p:sldLayoutId id="2147483837" r:id="rId10"/>
    <p:sldLayoutId id="2147483838" r:id="rId11"/>
  </p:sldLayoutIdLst>
  <p:txStyles>
    <p:titleStyle>
      <a:lvl1pPr marL="57150" indent="-57150" algn="ctr" defTabSz="1295400" rtl="0" eaLnBrk="0" fontAlgn="base" hangingPunct="0">
        <a:spcBef>
          <a:spcPct val="0"/>
        </a:spcBef>
        <a:spcAft>
          <a:spcPct val="0"/>
        </a:spcAft>
        <a:defRPr sz="6200">
          <a:solidFill>
            <a:srgbClr val="000000"/>
          </a:solidFill>
          <a:latin typeface="+mj-lt"/>
          <a:ea typeface="+mj-ea"/>
          <a:cs typeface="+mj-cs"/>
          <a:sym typeface="Arial" panose="020B0604020202020204" pitchFamily="34" charset="0"/>
        </a:defRPr>
      </a:lvl1pPr>
      <a:lvl2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2pPr>
      <a:lvl3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3pPr>
      <a:lvl4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4pPr>
      <a:lvl5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panose="020B0604020202020204" pitchFamily="34" charset="0"/>
        </a:defRPr>
      </a:lvl5pPr>
      <a:lvl6pPr marL="5143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6pPr>
      <a:lvl7pPr marL="9715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7pPr>
      <a:lvl8pPr marL="14287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8pPr>
      <a:lvl9pPr marL="18859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9pPr>
    </p:titleStyle>
    <p:bodyStyle>
      <a:lvl1pPr marL="342900" indent="-342900" algn="ctr" defTabSz="584200" rtl="0" eaLnBrk="0" fontAlgn="base" hangingPunct="0">
        <a:spcBef>
          <a:spcPct val="0"/>
        </a:spcBef>
        <a:spcAft>
          <a:spcPct val="0"/>
        </a:spcAft>
        <a:defRPr sz="3400">
          <a:solidFill>
            <a:srgbClr val="000000"/>
          </a:solidFill>
          <a:latin typeface="+mn-lt"/>
          <a:ea typeface="+mn-ea"/>
          <a:cs typeface="+mn-cs"/>
          <a:sym typeface="Gill Sans" charset="0"/>
        </a:defRPr>
      </a:lvl1pPr>
      <a:lvl2pPr marL="742950" indent="-28575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2pPr>
      <a:lvl3pPr marL="11430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3pPr>
      <a:lvl4pPr marL="16002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4pPr>
      <a:lvl5pPr marL="2057400" indent="-228600" algn="ctr" defTabSz="584200" rtl="0" eaLnBrk="0" fontAlgn="base" hangingPunct="0">
        <a:spcBef>
          <a:spcPct val="0"/>
        </a:spcBef>
        <a:spcAft>
          <a:spcPct val="0"/>
        </a:spcAft>
        <a:defRPr sz="3400">
          <a:solidFill>
            <a:srgbClr val="000000"/>
          </a:solidFill>
          <a:latin typeface="+mn-lt"/>
          <a:ea typeface="Gill Sans" charset="0"/>
          <a:cs typeface="+mn-cs"/>
          <a:sym typeface="Gill Sans" charset="0"/>
        </a:defRPr>
      </a:lvl5pPr>
      <a:lvl6pPr marL="4572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6pPr>
      <a:lvl7pPr marL="9144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7pPr>
      <a:lvl8pPr marL="13716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8pPr>
      <a:lvl9pPr marL="1828800" algn="ctr" defTabSz="584200" rtl="0" fontAlgn="base" hangingPunct="0">
        <a:spcBef>
          <a:spcPct val="0"/>
        </a:spcBef>
        <a:spcAft>
          <a:spcPct val="0"/>
        </a:spcAft>
        <a:defRPr sz="3400">
          <a:solidFill>
            <a:srgbClr val="000000"/>
          </a:solidFill>
          <a:latin typeface="+mn-lt"/>
          <a:ea typeface="Gill Sans" charset="0"/>
          <a:cs typeface="+mn-cs"/>
          <a:sym typeface="Gill Sans"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8.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1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11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8" Type="http://schemas.openxmlformats.org/officeDocument/2006/relationships/image" Target="../media/image15.jpeg"/><Relationship Id="rId13" Type="http://schemas.openxmlformats.org/officeDocument/2006/relationships/image" Target="../media/image19.jpeg"/><Relationship Id="rId3" Type="http://schemas.openxmlformats.org/officeDocument/2006/relationships/image" Target="../media/image12.jpeg"/><Relationship Id="rId7" Type="http://schemas.openxmlformats.org/officeDocument/2006/relationships/hyperlink" Target="http://www.fairfaxtimes.com/photo/4678/" TargetMode="External"/><Relationship Id="rId12"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79.xml"/><Relationship Id="rId6" Type="http://schemas.openxmlformats.org/officeDocument/2006/relationships/image" Target="../media/image14.jpeg"/><Relationship Id="rId11" Type="http://schemas.openxmlformats.org/officeDocument/2006/relationships/hyperlink" Target="http://www.fairfaxtimes.com/photo/4680/" TargetMode="External"/><Relationship Id="rId5" Type="http://schemas.openxmlformats.org/officeDocument/2006/relationships/hyperlink" Target="http://www.fairfaxtimes.com/photo/4682/" TargetMode="External"/><Relationship Id="rId10" Type="http://schemas.openxmlformats.org/officeDocument/2006/relationships/image" Target="../media/image17.jpeg"/><Relationship Id="rId4" Type="http://schemas.openxmlformats.org/officeDocument/2006/relationships/image" Target="../media/image13.jpeg"/><Relationship Id="rId9" Type="http://schemas.openxmlformats.org/officeDocument/2006/relationships/image" Target="../media/image16.jpeg"/></Relationships>
</file>

<file path=ppt/slides/_rels/slide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79.xml"/><Relationship Id="rId5" Type="http://schemas.openxmlformats.org/officeDocument/2006/relationships/image" Target="../media/image22.jpeg"/><Relationship Id="rId4" Type="http://schemas.openxmlformats.org/officeDocument/2006/relationships/image" Target="../media/image21.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9.xml"/></Relationships>
</file>

<file path=ppt/slides/_rels/slide7.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1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9.xml"/><Relationship Id="rId1" Type="http://schemas.openxmlformats.org/officeDocument/2006/relationships/slideLayout" Target="../slideLayouts/slideLayout90.xml"/><Relationship Id="rId5" Type="http://schemas.openxmlformats.org/officeDocument/2006/relationships/image" Target="../media/image38.jpeg"/><Relationship Id="rId4" Type="http://schemas.openxmlformats.org/officeDocument/2006/relationships/image" Target="../media/image37.jpeg"/></Relationships>
</file>

<file path=ppt/slides/_rels/slide1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0.jpeg"/><Relationship Id="rId1" Type="http://schemas.openxmlformats.org/officeDocument/2006/relationships/slideLayout" Target="../slideLayouts/slideLayout24.xml"/><Relationship Id="rId4" Type="http://schemas.openxmlformats.org/officeDocument/2006/relationships/hyperlink" Target="https://doi.org/10.1016/j.tplants.2019.12.007"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g"/><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1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3.xml"/><Relationship Id="rId1" Type="http://schemas.openxmlformats.org/officeDocument/2006/relationships/slideLayout" Target="../slideLayouts/slideLayout101.xml"/><Relationship Id="rId6" Type="http://schemas.openxmlformats.org/officeDocument/2006/relationships/image" Target="../media/image52.jpeg"/><Relationship Id="rId5" Type="http://schemas.openxmlformats.org/officeDocument/2006/relationships/image" Target="../media/image51.jpeg"/><Relationship Id="rId4" Type="http://schemas.openxmlformats.org/officeDocument/2006/relationships/image" Target="../media/image50.jpeg"/></Relationships>
</file>

<file path=ppt/slides/_rels/slide1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5.xml"/><Relationship Id="rId1" Type="http://schemas.openxmlformats.org/officeDocument/2006/relationships/slideLayout" Target="../slideLayouts/slideLayout123.xml"/><Relationship Id="rId4" Type="http://schemas.openxmlformats.org/officeDocument/2006/relationships/image" Target="../media/image55.png"/></Relationships>
</file>

<file path=ppt/slides/_rels/slide2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6.xml"/><Relationship Id="rId1" Type="http://schemas.openxmlformats.org/officeDocument/2006/relationships/slideLayout" Target="../slideLayouts/slideLayout123.xml"/></Relationships>
</file>

<file path=ppt/slides/_rels/slide22.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17.xml"/><Relationship Id="rId1" Type="http://schemas.openxmlformats.org/officeDocument/2006/relationships/slideLayout" Target="../slideLayouts/slideLayout57.xml"/></Relationships>
</file>

<file path=ppt/slides/_rels/slide23.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57.xml"/></Relationships>
</file>

<file path=ppt/slides/_rels/slide24.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8.xml"/><Relationship Id="rId1" Type="http://schemas.openxmlformats.org/officeDocument/2006/relationships/slideLayout" Target="../slideLayouts/slideLayout57.xml"/><Relationship Id="rId4" Type="http://schemas.openxmlformats.org/officeDocument/2006/relationships/image" Target="../media/image60.jpeg"/></Relationships>
</file>

<file path=ppt/slides/_rels/slide25.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19.xml"/><Relationship Id="rId1" Type="http://schemas.openxmlformats.org/officeDocument/2006/relationships/slideLayout" Target="../slideLayouts/slideLayout57.xml"/><Relationship Id="rId4" Type="http://schemas.openxmlformats.org/officeDocument/2006/relationships/image" Target="../media/image62.jpeg"/></Relationships>
</file>

<file path=ppt/slides/_rels/slide26.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20.xml"/><Relationship Id="rId1" Type="http://schemas.openxmlformats.org/officeDocument/2006/relationships/slideLayout" Target="../slideLayouts/slideLayout57.xml"/><Relationship Id="rId4" Type="http://schemas.openxmlformats.org/officeDocument/2006/relationships/image" Target="../media/image64.jpeg"/></Relationships>
</file>

<file path=ppt/slides/_rels/slide27.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21.xml"/><Relationship Id="rId1" Type="http://schemas.openxmlformats.org/officeDocument/2006/relationships/slideLayout" Target="../slideLayouts/slideLayout57.xml"/></Relationships>
</file>

<file path=ppt/slides/_rels/slide28.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22.xml"/><Relationship Id="rId1" Type="http://schemas.openxmlformats.org/officeDocument/2006/relationships/slideLayout" Target="../slideLayouts/slideLayout57.xml"/><Relationship Id="rId5" Type="http://schemas.openxmlformats.org/officeDocument/2006/relationships/image" Target="../media/image68.jpeg"/><Relationship Id="rId4" Type="http://schemas.openxmlformats.org/officeDocument/2006/relationships/image" Target="../media/image67.jpeg"/></Relationships>
</file>

<file path=ppt/slides/_rels/slide29.xml.rels><?xml version="1.0" encoding="UTF-8" standalone="yes"?>
<Relationships xmlns="http://schemas.openxmlformats.org/package/2006/relationships"><Relationship Id="rId8" Type="http://schemas.openxmlformats.org/officeDocument/2006/relationships/image" Target="../media/image74.jpeg"/><Relationship Id="rId3" Type="http://schemas.openxmlformats.org/officeDocument/2006/relationships/image" Target="../media/image69.jpeg"/><Relationship Id="rId7" Type="http://schemas.openxmlformats.org/officeDocument/2006/relationships/image" Target="../media/image73.jpeg"/><Relationship Id="rId2" Type="http://schemas.openxmlformats.org/officeDocument/2006/relationships/notesSlide" Target="../notesSlides/notesSlide23.xml"/><Relationship Id="rId1" Type="http://schemas.openxmlformats.org/officeDocument/2006/relationships/slideLayout" Target="../slideLayouts/slideLayout57.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jpeg"/><Relationship Id="rId9" Type="http://schemas.openxmlformats.org/officeDocument/2006/relationships/image" Target="../media/image75.jpeg"/></Relationships>
</file>

<file path=ppt/slides/_rels/slide3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4.xml"/><Relationship Id="rId1" Type="http://schemas.openxmlformats.org/officeDocument/2006/relationships/slideLayout" Target="../slideLayouts/slideLayout57.xml"/></Relationships>
</file>

<file path=ppt/slides/_rels/slide31.xml.rels><?xml version="1.0" encoding="UTF-8" standalone="yes"?>
<Relationships xmlns="http://schemas.openxmlformats.org/package/2006/relationships"><Relationship Id="rId3" Type="http://schemas.openxmlformats.org/officeDocument/2006/relationships/image" Target="../media/image77.png"/><Relationship Id="rId7" Type="http://schemas.openxmlformats.org/officeDocument/2006/relationships/image" Target="../media/image81.jpeg"/><Relationship Id="rId2" Type="http://schemas.openxmlformats.org/officeDocument/2006/relationships/notesSlide" Target="../notesSlides/notesSlide25.xml"/><Relationship Id="rId1" Type="http://schemas.openxmlformats.org/officeDocument/2006/relationships/slideLayout" Target="../slideLayouts/slideLayout57.xml"/><Relationship Id="rId6" Type="http://schemas.openxmlformats.org/officeDocument/2006/relationships/image" Target="../media/image80.jpeg"/><Relationship Id="rId5" Type="http://schemas.openxmlformats.org/officeDocument/2006/relationships/image" Target="../media/image79.jpeg"/><Relationship Id="rId4" Type="http://schemas.openxmlformats.org/officeDocument/2006/relationships/image" Target="../media/image78.jpeg"/></Relationships>
</file>

<file path=ppt/slides/_rels/slide32.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6.xml"/><Relationship Id="rId1" Type="http://schemas.openxmlformats.org/officeDocument/2006/relationships/slideLayout" Target="../slideLayouts/slideLayout57.xml"/></Relationships>
</file>

<file path=ppt/slides/_rels/slide33.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27.xml"/><Relationship Id="rId1" Type="http://schemas.openxmlformats.org/officeDocument/2006/relationships/slideLayout" Target="../slideLayouts/slideLayout57.xml"/></Relationships>
</file>

<file path=ppt/slides/_rels/slide34.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28.xml"/><Relationship Id="rId1" Type="http://schemas.openxmlformats.org/officeDocument/2006/relationships/slideLayout" Target="../slideLayouts/slideLayout57.xml"/></Relationships>
</file>

<file path=ppt/slides/_rels/slide35.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29.xml"/><Relationship Id="rId1" Type="http://schemas.openxmlformats.org/officeDocument/2006/relationships/slideLayout" Target="../slideLayouts/slideLayout57.xml"/></Relationships>
</file>

<file path=ppt/slides/_rels/slide36.xml.rels><?xml version="1.0" encoding="UTF-8" standalone="yes"?>
<Relationships xmlns="http://schemas.openxmlformats.org/package/2006/relationships"><Relationship Id="rId8" Type="http://schemas.openxmlformats.org/officeDocument/2006/relationships/image" Target="../media/image91.png"/><Relationship Id="rId3" Type="http://schemas.openxmlformats.org/officeDocument/2006/relationships/image" Target="../media/image86.jpeg"/><Relationship Id="rId7" Type="http://schemas.openxmlformats.org/officeDocument/2006/relationships/image" Target="../media/image90.png"/><Relationship Id="rId2" Type="http://schemas.openxmlformats.org/officeDocument/2006/relationships/notesSlide" Target="../notesSlides/notesSlide30.xml"/><Relationship Id="rId1" Type="http://schemas.openxmlformats.org/officeDocument/2006/relationships/slideLayout" Target="../slideLayouts/slideLayout57.xml"/><Relationship Id="rId6" Type="http://schemas.openxmlformats.org/officeDocument/2006/relationships/image" Target="../media/image89.png"/><Relationship Id="rId5" Type="http://schemas.openxmlformats.org/officeDocument/2006/relationships/image" Target="../media/image88.jpeg"/><Relationship Id="rId4" Type="http://schemas.openxmlformats.org/officeDocument/2006/relationships/image" Target="../media/image87.jpeg"/></Relationships>
</file>

<file path=ppt/slides/_rels/slide37.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31.xml"/><Relationship Id="rId1" Type="http://schemas.openxmlformats.org/officeDocument/2006/relationships/slideLayout" Target="../slideLayouts/slideLayout57.xml"/><Relationship Id="rId4" Type="http://schemas.openxmlformats.org/officeDocument/2006/relationships/image" Target="../media/image93.jpeg"/></Relationships>
</file>

<file path=ppt/slides/_rels/slide38.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32.xml"/><Relationship Id="rId1" Type="http://schemas.openxmlformats.org/officeDocument/2006/relationships/slideLayout" Target="../slideLayouts/slideLayout57.xml"/></Relationships>
</file>

<file path=ppt/slides/_rels/slide39.xml.rels><?xml version="1.0" encoding="UTF-8" standalone="yes"?>
<Relationships xmlns="http://schemas.openxmlformats.org/package/2006/relationships"><Relationship Id="rId2" Type="http://schemas.openxmlformats.org/officeDocument/2006/relationships/image" Target="../media/image95.jpeg"/><Relationship Id="rId1" Type="http://schemas.openxmlformats.org/officeDocument/2006/relationships/slideLayout" Target="../slideLayouts/slideLayout57.xml"/></Relationships>
</file>

<file path=ppt/slides/_rels/slide40.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33.xml"/><Relationship Id="rId1" Type="http://schemas.openxmlformats.org/officeDocument/2006/relationships/slideLayout" Target="../slideLayouts/slideLayout57.xml"/><Relationship Id="rId6" Type="http://schemas.openxmlformats.org/officeDocument/2006/relationships/image" Target="../media/image99.png"/><Relationship Id="rId5" Type="http://schemas.openxmlformats.org/officeDocument/2006/relationships/image" Target="../media/image98.png"/><Relationship Id="rId4" Type="http://schemas.openxmlformats.org/officeDocument/2006/relationships/image" Target="../media/image97.png"/></Relationships>
</file>

<file path=ppt/slides/_rels/slide41.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34.xml"/><Relationship Id="rId1" Type="http://schemas.openxmlformats.org/officeDocument/2006/relationships/slideLayout" Target="../slideLayouts/slideLayout57.xml"/></Relationships>
</file>

<file path=ppt/slides/_rels/slide42.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35.xml"/><Relationship Id="rId1" Type="http://schemas.openxmlformats.org/officeDocument/2006/relationships/slideLayout" Target="../slideLayouts/slideLayout57.xml"/></Relationships>
</file>

<file path=ppt/slides/_rels/slide43.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36.xml"/><Relationship Id="rId1" Type="http://schemas.openxmlformats.org/officeDocument/2006/relationships/slideLayout" Target="../slideLayouts/slideLayout57.xml"/></Relationships>
</file>

<file path=ppt/slides/_rels/slide44.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37.xml"/><Relationship Id="rId1" Type="http://schemas.openxmlformats.org/officeDocument/2006/relationships/slideLayout" Target="../slideLayouts/slideLayout57.xml"/></Relationships>
</file>

<file path=ppt/slides/_rels/slide45.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38.xml"/><Relationship Id="rId1" Type="http://schemas.openxmlformats.org/officeDocument/2006/relationships/slideLayout" Target="../slideLayouts/slideLayout57.xml"/></Relationships>
</file>

<file path=ppt/slides/_rels/slide46.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39.xml"/><Relationship Id="rId1" Type="http://schemas.openxmlformats.org/officeDocument/2006/relationships/slideLayout" Target="../slideLayouts/slideLayout57.xml"/><Relationship Id="rId5" Type="http://schemas.openxmlformats.org/officeDocument/2006/relationships/image" Target="../media/image106.png"/><Relationship Id="rId4" Type="http://schemas.openxmlformats.org/officeDocument/2006/relationships/image" Target="../media/image105.png"/></Relationships>
</file>

<file path=ppt/slides/_rels/slide47.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40.xml"/><Relationship Id="rId1" Type="http://schemas.openxmlformats.org/officeDocument/2006/relationships/slideLayout" Target="../slideLayouts/slideLayout57.xml"/><Relationship Id="rId5" Type="http://schemas.openxmlformats.org/officeDocument/2006/relationships/image" Target="../media/image109.png"/><Relationship Id="rId4" Type="http://schemas.openxmlformats.org/officeDocument/2006/relationships/image" Target="../media/image108.png"/></Relationships>
</file>

<file path=ppt/slides/_rels/slide48.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41.xml"/><Relationship Id="rId1" Type="http://schemas.openxmlformats.org/officeDocument/2006/relationships/slideLayout" Target="../slideLayouts/slideLayout59.xml"/><Relationship Id="rId4" Type="http://schemas.openxmlformats.org/officeDocument/2006/relationships/image" Target="../media/image111.png"/></Relationships>
</file>

<file path=ppt/slides/_rels/slide49.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42.xml"/><Relationship Id="rId1" Type="http://schemas.openxmlformats.org/officeDocument/2006/relationships/slideLayout" Target="../slideLayouts/slideLayout62.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57.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113.png"/></Relationships>
</file>

<file path=ppt/slides/_rels/slide51.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114.png"/><Relationship Id="rId1" Type="http://schemas.openxmlformats.org/officeDocument/2006/relationships/slideLayout" Target="../slideLayouts/slideLayout26.xml"/></Relationships>
</file>

<file path=ppt/slides/_rels/slide52.xml.rels><?xml version="1.0" encoding="UTF-8" standalone="yes"?>
<Relationships xmlns="http://schemas.openxmlformats.org/package/2006/relationships"><Relationship Id="rId2" Type="http://schemas.openxmlformats.org/officeDocument/2006/relationships/image" Target="../media/image116.jpeg"/><Relationship Id="rId1" Type="http://schemas.openxmlformats.org/officeDocument/2006/relationships/slideLayout" Target="../slideLayouts/slideLayout24.xml"/></Relationships>
</file>

<file path=ppt/slides/_rels/slide53.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43.xml"/><Relationship Id="rId1" Type="http://schemas.openxmlformats.org/officeDocument/2006/relationships/slideLayout" Target="../slideLayouts/slideLayout24.xml"/><Relationship Id="rId5" Type="http://schemas.openxmlformats.org/officeDocument/2006/relationships/image" Target="../media/image119.png"/><Relationship Id="rId4" Type="http://schemas.openxmlformats.org/officeDocument/2006/relationships/image" Target="../media/image118.png"/></Relationships>
</file>

<file path=ppt/slides/_rels/slide54.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image" Target="../media/image120.png"/><Relationship Id="rId1" Type="http://schemas.openxmlformats.org/officeDocument/2006/relationships/slideLayout" Target="../slideLayouts/slideLayout26.xml"/><Relationship Id="rId5" Type="http://schemas.openxmlformats.org/officeDocument/2006/relationships/image" Target="../media/image123.jpeg"/><Relationship Id="rId4" Type="http://schemas.openxmlformats.org/officeDocument/2006/relationships/image" Target="../media/image122.jpeg"/></Relationships>
</file>

<file path=ppt/slides/_rels/slide55.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image" Target="../media/image124.png"/><Relationship Id="rId1" Type="http://schemas.openxmlformats.org/officeDocument/2006/relationships/slideLayout" Target="../slideLayouts/slideLayout24.xml"/><Relationship Id="rId4" Type="http://schemas.openxmlformats.org/officeDocument/2006/relationships/image" Target="../media/image126.png"/></Relationships>
</file>

<file path=ppt/slides/_rels/slide56.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image" Target="../media/image127.png"/><Relationship Id="rId1" Type="http://schemas.openxmlformats.org/officeDocument/2006/relationships/slideLayout" Target="../slideLayouts/slideLayout24.xml"/><Relationship Id="rId4" Type="http://schemas.openxmlformats.org/officeDocument/2006/relationships/image" Target="../media/image129.jpeg"/></Relationships>
</file>

<file path=ppt/slides/_rels/slide57.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hyperlink" Target="https://en.wikipedia.org/wiki/Earliest_known_life_forms#cite_note-NG-20180723-107" TargetMode="External"/><Relationship Id="rId1" Type="http://schemas.openxmlformats.org/officeDocument/2006/relationships/slideLayout" Target="../slideLayouts/slideLayout35.xml"/></Relationships>
</file>

<file path=ppt/slides/_rels/slide58.xml.rels><?xml version="1.0" encoding="UTF-8" standalone="yes"?>
<Relationships xmlns="http://schemas.openxmlformats.org/package/2006/relationships"><Relationship Id="rId3" Type="http://schemas.openxmlformats.org/officeDocument/2006/relationships/hyperlink" Target="https://lasacequias.org/2018/05/24/soil-health-for-storing-water/" TargetMode="External"/><Relationship Id="rId2" Type="http://schemas.openxmlformats.org/officeDocument/2006/relationships/image" Target="../media/image131.png"/><Relationship Id="rId1" Type="http://schemas.openxmlformats.org/officeDocument/2006/relationships/slideLayout" Target="../slideLayouts/slideLayout35.xml"/><Relationship Id="rId4" Type="http://schemas.openxmlformats.org/officeDocument/2006/relationships/image" Target="../media/image132.emf"/></Relationships>
</file>

<file path=ppt/slides/_rels/slide59.xml.rels><?xml version="1.0" encoding="UTF-8" standalone="yes"?>
<Relationships xmlns="http://schemas.openxmlformats.org/package/2006/relationships"><Relationship Id="rId8" Type="http://schemas.openxmlformats.org/officeDocument/2006/relationships/image" Target="../media/image137.emf"/><Relationship Id="rId3" Type="http://schemas.openxmlformats.org/officeDocument/2006/relationships/image" Target="../media/image134.emf"/><Relationship Id="rId7" Type="http://schemas.openxmlformats.org/officeDocument/2006/relationships/image" Target="../media/image132.emf"/><Relationship Id="rId2" Type="http://schemas.openxmlformats.org/officeDocument/2006/relationships/image" Target="../media/image133.emf"/><Relationship Id="rId1" Type="http://schemas.openxmlformats.org/officeDocument/2006/relationships/slideLayout" Target="../slideLayouts/slideLayout35.xml"/><Relationship Id="rId6" Type="http://schemas.openxmlformats.org/officeDocument/2006/relationships/image" Target="../media/image136.emf"/><Relationship Id="rId5" Type="http://schemas.openxmlformats.org/officeDocument/2006/relationships/hyperlink" Target="http://www.nrcs.usda.gov/" TargetMode="External"/><Relationship Id="rId4" Type="http://schemas.openxmlformats.org/officeDocument/2006/relationships/image" Target="../media/image135.emf"/><Relationship Id="rId9" Type="http://schemas.openxmlformats.org/officeDocument/2006/relationships/image" Target="../media/image138.emf"/></Relationships>
</file>

<file path=ppt/slides/_rels/slide60.xml.rels><?xml version="1.0" encoding="UTF-8" standalone="yes"?>
<Relationships xmlns="http://schemas.openxmlformats.org/package/2006/relationships"><Relationship Id="rId8" Type="http://schemas.openxmlformats.org/officeDocument/2006/relationships/image" Target="../media/image145.emf"/><Relationship Id="rId3" Type="http://schemas.openxmlformats.org/officeDocument/2006/relationships/image" Target="../media/image140.png"/><Relationship Id="rId7" Type="http://schemas.openxmlformats.org/officeDocument/2006/relationships/image" Target="../media/image144.png"/><Relationship Id="rId2" Type="http://schemas.openxmlformats.org/officeDocument/2006/relationships/image" Target="../media/image139.png"/><Relationship Id="rId1" Type="http://schemas.openxmlformats.org/officeDocument/2006/relationships/slideLayout" Target="../slideLayouts/slideLayout24.xml"/><Relationship Id="rId6" Type="http://schemas.openxmlformats.org/officeDocument/2006/relationships/image" Target="../media/image143.png"/><Relationship Id="rId5" Type="http://schemas.openxmlformats.org/officeDocument/2006/relationships/image" Target="../media/image142.png"/><Relationship Id="rId4" Type="http://schemas.openxmlformats.org/officeDocument/2006/relationships/image" Target="../media/image141.png"/></Relationships>
</file>

<file path=ppt/slides/_rels/slide61.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44.xml"/><Relationship Id="rId1" Type="http://schemas.openxmlformats.org/officeDocument/2006/relationships/slideLayout" Target="../slideLayouts/slideLayout35.xml"/></Relationships>
</file>

<file path=ppt/slides/_rels/slide62.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notesSlide" Target="../notesSlides/notesSlide45.xml"/><Relationship Id="rId1" Type="http://schemas.openxmlformats.org/officeDocument/2006/relationships/slideLayout" Target="../slideLayouts/slideLayout46.xml"/></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46.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148.png"/></Relationships>
</file>

<file path=ppt/slides/_rels/slide64.xml.rels><?xml version="1.0" encoding="UTF-8" standalone="yes"?>
<Relationships xmlns="http://schemas.openxmlformats.org/package/2006/relationships"><Relationship Id="rId3" Type="http://schemas.openxmlformats.org/officeDocument/2006/relationships/image" Target="../media/image150.jpeg"/><Relationship Id="rId2" Type="http://schemas.openxmlformats.org/officeDocument/2006/relationships/image" Target="../media/image149.png"/><Relationship Id="rId1" Type="http://schemas.openxmlformats.org/officeDocument/2006/relationships/slideLayout" Target="../slideLayouts/slideLayout13.xml"/><Relationship Id="rId5" Type="http://schemas.openxmlformats.org/officeDocument/2006/relationships/image" Target="../media/image152.jpeg"/><Relationship Id="rId4" Type="http://schemas.openxmlformats.org/officeDocument/2006/relationships/image" Target="../media/image151.jpeg"/></Relationships>
</file>

<file path=ppt/slides/_rels/slide65.xml.rels><?xml version="1.0" encoding="UTF-8" standalone="yes"?>
<Relationships xmlns="http://schemas.openxmlformats.org/package/2006/relationships"><Relationship Id="rId2" Type="http://schemas.openxmlformats.org/officeDocument/2006/relationships/image" Target="../media/image153.jp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7" name="Rectangle 1">
            <a:extLst>
              <a:ext uri="{FF2B5EF4-FFF2-40B4-BE49-F238E27FC236}">
                <a16:creationId xmlns:a16="http://schemas.microsoft.com/office/drawing/2014/main" id="{486FED68-EE10-4F40-9653-9E86ABEDD6AA}"/>
              </a:ext>
            </a:extLst>
          </p:cNvPr>
          <p:cNvSpPr>
            <a:spLocks noGrp="1" noChangeArrowheads="1"/>
          </p:cNvSpPr>
          <p:nvPr>
            <p:ph type="title"/>
          </p:nvPr>
        </p:nvSpPr>
        <p:spPr>
          <a:xfrm>
            <a:off x="1473200" y="696913"/>
            <a:ext cx="10312400" cy="2351087"/>
          </a:xfrm>
        </p:spPr>
        <p:txBody>
          <a:bodyPr/>
          <a:lstStyle/>
          <a:p>
            <a:pPr marL="0" indent="0" defTabSz="584200" eaLnBrk="1"/>
            <a:br>
              <a:rPr lang="en-US" altLang="en-US" sz="9600" dirty="0">
                <a:solidFill>
                  <a:srgbClr val="669C35"/>
                </a:solidFill>
                <a:latin typeface="Gill Sans" charset="0"/>
                <a:sym typeface="Gill Sans" charset="0"/>
              </a:rPr>
            </a:br>
            <a:br>
              <a:rPr lang="en-US" altLang="en-US" sz="9600" dirty="0">
                <a:solidFill>
                  <a:srgbClr val="669C35"/>
                </a:solidFill>
                <a:latin typeface="Gill Sans" charset="0"/>
                <a:sym typeface="Gill Sans" charset="0"/>
              </a:rPr>
            </a:br>
            <a:br>
              <a:rPr lang="en-US" altLang="en-US" sz="9600" dirty="0">
                <a:solidFill>
                  <a:srgbClr val="669C35"/>
                </a:solidFill>
                <a:latin typeface="Gill Sans" charset="0"/>
                <a:sym typeface="Gill Sans" charset="0"/>
              </a:rPr>
            </a:br>
            <a:r>
              <a:rPr lang="en-US" altLang="en-US" sz="9600" dirty="0">
                <a:solidFill>
                  <a:srgbClr val="669C35"/>
                </a:solidFill>
                <a:latin typeface="Gill Sans" charset="0"/>
                <a:sym typeface="Gill Sans" charset="0"/>
              </a:rPr>
              <a:t>Let’s Grow</a:t>
            </a:r>
            <a:br>
              <a:rPr lang="en-US" altLang="en-US" sz="3600" dirty="0">
                <a:solidFill>
                  <a:srgbClr val="669C35"/>
                </a:solidFill>
                <a:latin typeface="Gill Sans" charset="0"/>
                <a:sym typeface="Gill Sans" charset="0"/>
              </a:rPr>
            </a:br>
            <a:endParaRPr lang="en-US" altLang="en-US" sz="3600" dirty="0"/>
          </a:p>
        </p:txBody>
      </p:sp>
      <p:sp>
        <p:nvSpPr>
          <p:cNvPr id="152578" name="Rectangle 2">
            <a:extLst>
              <a:ext uri="{FF2B5EF4-FFF2-40B4-BE49-F238E27FC236}">
                <a16:creationId xmlns:a16="http://schemas.microsoft.com/office/drawing/2014/main" id="{91524AFC-8269-4FB7-8951-D7BA889EEDF0}"/>
              </a:ext>
            </a:extLst>
          </p:cNvPr>
          <p:cNvSpPr>
            <a:spLocks noGrp="1" noChangeArrowheads="1"/>
          </p:cNvSpPr>
          <p:nvPr>
            <p:ph type="body" idx="1"/>
          </p:nvPr>
        </p:nvSpPr>
        <p:spPr>
          <a:xfrm>
            <a:off x="1473200" y="6597650"/>
            <a:ext cx="10464800" cy="1130300"/>
          </a:xfrm>
        </p:spPr>
        <p:txBody>
          <a:bodyPr/>
          <a:lstStyle/>
          <a:p>
            <a:pPr marL="0" indent="0" eaLnBrk="1"/>
            <a:endParaRPr lang="en-US" altLang="en-US" sz="3600" dirty="0">
              <a:solidFill>
                <a:srgbClr val="669C35"/>
              </a:solidFill>
            </a:endParaRPr>
          </a:p>
          <a:p>
            <a:pPr marL="0" indent="0" eaLnBrk="1"/>
            <a:endParaRPr lang="en-US" altLang="en-US" sz="3600" dirty="0">
              <a:solidFill>
                <a:srgbClr val="669C35"/>
              </a:solidFill>
            </a:endParaRPr>
          </a:p>
          <a:p>
            <a:pPr marL="0" indent="0" eaLnBrk="1"/>
            <a:r>
              <a:rPr lang="en-US" altLang="en-US" sz="3600" dirty="0">
                <a:solidFill>
                  <a:srgbClr val="669C35"/>
                </a:solidFill>
                <a:latin typeface="+mj-lt"/>
              </a:rPr>
              <a:t>Brought to you by Master Gardeners</a:t>
            </a:r>
          </a:p>
          <a:p>
            <a:pPr marL="0" indent="0" eaLnBrk="1"/>
            <a:r>
              <a:rPr lang="en-US" altLang="en-US" sz="3600" dirty="0">
                <a:solidFill>
                  <a:srgbClr val="669C35"/>
                </a:solidFill>
                <a:latin typeface="+mj-lt"/>
              </a:rPr>
              <a:t>and Fairfax County 4-H</a:t>
            </a:r>
            <a:endParaRPr lang="en-US" altLang="en-US" dirty="0">
              <a:latin typeface="+mj-lt"/>
            </a:endParaRPr>
          </a:p>
        </p:txBody>
      </p:sp>
      <p:pic>
        <p:nvPicPr>
          <p:cNvPr id="152579" name="Picture 2">
            <a:extLst>
              <a:ext uri="{FF2B5EF4-FFF2-40B4-BE49-F238E27FC236}">
                <a16:creationId xmlns:a16="http://schemas.microsoft.com/office/drawing/2014/main" id="{93B094DA-0C77-4263-8C51-DAA9B51F715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02000" y="2286000"/>
            <a:ext cx="7221538"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1" name="Rectangle 1">
            <a:extLst>
              <a:ext uri="{FF2B5EF4-FFF2-40B4-BE49-F238E27FC236}">
                <a16:creationId xmlns:a16="http://schemas.microsoft.com/office/drawing/2014/main" id="{71CAD7B5-FA9E-4EDB-A381-0B87A722A694}"/>
              </a:ext>
            </a:extLst>
          </p:cNvPr>
          <p:cNvSpPr>
            <a:spLocks noGrp="1" noChangeArrowheads="1"/>
          </p:cNvSpPr>
          <p:nvPr>
            <p:ph type="title"/>
          </p:nvPr>
        </p:nvSpPr>
        <p:spPr>
          <a:xfrm>
            <a:off x="977900" y="-431800"/>
            <a:ext cx="11709400" cy="1625600"/>
          </a:xfrm>
        </p:spPr>
        <p:txBody>
          <a:bodyPr/>
          <a:lstStyle/>
          <a:p>
            <a:pPr indent="0" algn="r" eaLnBrk="1"/>
            <a:r>
              <a:rPr lang="en-US" altLang="en-US"/>
              <a:t>			Community Clubs</a:t>
            </a:r>
          </a:p>
        </p:txBody>
      </p:sp>
      <p:pic>
        <p:nvPicPr>
          <p:cNvPr id="153602" name="Picture 2" descr="clean up day 012.jpg">
            <a:extLst>
              <a:ext uri="{FF2B5EF4-FFF2-40B4-BE49-F238E27FC236}">
                <a16:creationId xmlns:a16="http://schemas.microsoft.com/office/drawing/2014/main" id="{67E10CF4-2A3F-4A4A-8AC4-9E56E49E955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18300" y="5524500"/>
            <a:ext cx="5638800" cy="422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03" name="Picture 3" descr="IMG_3973.jpg">
            <a:extLst>
              <a:ext uri="{FF2B5EF4-FFF2-40B4-BE49-F238E27FC236}">
                <a16:creationId xmlns:a16="http://schemas.microsoft.com/office/drawing/2014/main" id="{8B21C639-CD42-4E5A-9205-ECECB647DBBD}"/>
              </a:ext>
            </a:extLst>
          </p:cNvPr>
          <p:cNvPicPr>
            <a:picLocks noChangeAspect="1"/>
          </p:cNvPicPr>
          <p:nvPr/>
        </p:nvPicPr>
        <p:blipFill>
          <a:blip r:embed="rId4">
            <a:extLst>
              <a:ext uri="{28A0092B-C50C-407E-A947-70E740481C1C}">
                <a14:useLocalDpi xmlns:a14="http://schemas.microsoft.com/office/drawing/2010/main" val="0"/>
              </a:ext>
            </a:extLst>
          </a:blip>
          <a:srcRect l="6712" t="24237" r="3470"/>
          <a:stretch>
            <a:fillRect/>
          </a:stretch>
        </p:blipFill>
        <p:spPr bwMode="auto">
          <a:xfrm>
            <a:off x="0" y="6216650"/>
            <a:ext cx="6286500" cy="3536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04" name="Picture 4" descr="IMG_3104.jpg">
            <a:extLst>
              <a:ext uri="{FF2B5EF4-FFF2-40B4-BE49-F238E27FC236}">
                <a16:creationId xmlns:a16="http://schemas.microsoft.com/office/drawing/2014/main" id="{C0C63357-F117-478A-AE25-64E84A7C3A27}"/>
              </a:ext>
            </a:extLst>
          </p:cNvPr>
          <p:cNvPicPr>
            <a:picLocks noChangeAspect="1"/>
          </p:cNvPicPr>
          <p:nvPr/>
        </p:nvPicPr>
        <p:blipFill>
          <a:blip r:embed="rId5">
            <a:extLst>
              <a:ext uri="{28A0092B-C50C-407E-A947-70E740481C1C}">
                <a14:useLocalDpi xmlns:a14="http://schemas.microsoft.com/office/drawing/2010/main" val="0"/>
              </a:ext>
            </a:extLst>
          </a:blip>
          <a:srcRect b="6427"/>
          <a:stretch>
            <a:fillRect/>
          </a:stretch>
        </p:blipFill>
        <p:spPr bwMode="auto">
          <a:xfrm>
            <a:off x="1898650" y="2133600"/>
            <a:ext cx="3067050" cy="430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05" name="Picture 5" descr="image.jpg">
            <a:extLst>
              <a:ext uri="{FF2B5EF4-FFF2-40B4-BE49-F238E27FC236}">
                <a16:creationId xmlns:a16="http://schemas.microsoft.com/office/drawing/2014/main" id="{55739536-C9EB-46D7-A485-F675CA0735ED}"/>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189538" y="1120775"/>
            <a:ext cx="5897562" cy="4422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49" name="Rectangle 1">
            <a:extLst>
              <a:ext uri="{FF2B5EF4-FFF2-40B4-BE49-F238E27FC236}">
                <a16:creationId xmlns:a16="http://schemas.microsoft.com/office/drawing/2014/main" id="{4050FA90-4CE3-405D-AB90-E9E2CA9E2686}"/>
              </a:ext>
            </a:extLst>
          </p:cNvPr>
          <p:cNvSpPr>
            <a:spLocks noGrp="1" noChangeArrowheads="1"/>
          </p:cNvSpPr>
          <p:nvPr>
            <p:ph type="title"/>
          </p:nvPr>
        </p:nvSpPr>
        <p:spPr>
          <a:xfrm>
            <a:off x="863600" y="-431800"/>
            <a:ext cx="11709400" cy="1625600"/>
          </a:xfrm>
        </p:spPr>
        <p:txBody>
          <a:bodyPr/>
          <a:lstStyle/>
          <a:p>
            <a:pPr indent="0" algn="r" eaLnBrk="1"/>
            <a:r>
              <a:rPr lang="en-US" altLang="en-US"/>
              <a:t>Project Clubs</a:t>
            </a:r>
          </a:p>
        </p:txBody>
      </p:sp>
      <p:sp>
        <p:nvSpPr>
          <p:cNvPr id="155650" name="Rectangle 2">
            <a:extLst>
              <a:ext uri="{FF2B5EF4-FFF2-40B4-BE49-F238E27FC236}">
                <a16:creationId xmlns:a16="http://schemas.microsoft.com/office/drawing/2014/main" id="{3AF8ACE1-9786-4027-88DF-33514F2C155F}"/>
              </a:ext>
            </a:extLst>
          </p:cNvPr>
          <p:cNvSpPr>
            <a:spLocks noGrp="1" noChangeArrowheads="1"/>
          </p:cNvSpPr>
          <p:nvPr>
            <p:ph type="body" idx="1"/>
          </p:nvPr>
        </p:nvSpPr>
        <p:spPr/>
        <p:txBody>
          <a:bodyPr/>
          <a:lstStyle/>
          <a:p>
            <a:pPr marL="382588" algn="l" defTabSz="1295400" eaLnBrk="1">
              <a:spcBef>
                <a:spcPts val="1000"/>
              </a:spcBef>
              <a:buClr>
                <a:srgbClr val="000000"/>
              </a:buClr>
              <a:buFontTx/>
              <a:buChar char="•"/>
            </a:pPr>
            <a:endParaRPr lang="en-US" altLang="en-US" sz="4400">
              <a:latin typeface="Arial" panose="020B0604020202020204" pitchFamily="34" charset="0"/>
              <a:sym typeface="Arial" panose="020B0604020202020204" pitchFamily="34" charset="0"/>
            </a:endParaRPr>
          </a:p>
        </p:txBody>
      </p:sp>
      <p:pic>
        <p:nvPicPr>
          <p:cNvPr id="155651" name="Picture 3" descr="k-9.jpg">
            <a:extLst>
              <a:ext uri="{FF2B5EF4-FFF2-40B4-BE49-F238E27FC236}">
                <a16:creationId xmlns:a16="http://schemas.microsoft.com/office/drawing/2014/main" id="{B8740892-CA3F-49CB-94DB-3FF54A20A5D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5762625"/>
            <a:ext cx="5956300" cy="399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5652" name="Picture 4" descr="Hampton Horsefeathers at Morvan Park.jpg">
            <a:extLst>
              <a:ext uri="{FF2B5EF4-FFF2-40B4-BE49-F238E27FC236}">
                <a16:creationId xmlns:a16="http://schemas.microsoft.com/office/drawing/2014/main" id="{0A0AA5AC-65DF-444B-B460-43D3ED7A8C2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232400" y="4416426"/>
            <a:ext cx="7086600" cy="530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5653" name="Picture 5" descr="FXVetScience.jpg">
            <a:extLst>
              <a:ext uri="{FF2B5EF4-FFF2-40B4-BE49-F238E27FC236}">
                <a16:creationId xmlns:a16="http://schemas.microsoft.com/office/drawing/2014/main" id="{DFA67D60-77A0-467E-91C5-16DCE39280B8}"/>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0" y="2273300"/>
            <a:ext cx="6070600" cy="402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5654" name="Picture 6" descr="P1050558.jpg">
            <a:extLst>
              <a:ext uri="{FF2B5EF4-FFF2-40B4-BE49-F238E27FC236}">
                <a16:creationId xmlns:a16="http://schemas.microsoft.com/office/drawing/2014/main" id="{9E67F9C2-675A-424C-9144-E6A0336BC338}"/>
              </a:ext>
            </a:extLst>
          </p:cNvPr>
          <p:cNvPicPr>
            <a:picLocks noChangeAspect="1"/>
          </p:cNvPicPr>
          <p:nvPr/>
        </p:nvPicPr>
        <p:blipFill>
          <a:blip r:embed="rId6">
            <a:extLst>
              <a:ext uri="{28A0092B-C50C-407E-A947-70E740481C1C}">
                <a14:useLocalDpi xmlns:a14="http://schemas.microsoft.com/office/drawing/2010/main" val="0"/>
              </a:ext>
            </a:extLst>
          </a:blip>
          <a:srcRect l="5257" t="11678" r="9224"/>
          <a:stretch>
            <a:fillRect/>
          </a:stretch>
        </p:blipFill>
        <p:spPr bwMode="auto">
          <a:xfrm>
            <a:off x="6070600" y="977900"/>
            <a:ext cx="5638800" cy="436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21293208-31BF-4E71-A8B1-BF9F53DACAF8}"/>
              </a:ext>
            </a:extLst>
          </p:cNvPr>
          <p:cNvSpPr>
            <a:spLocks noGrp="1"/>
          </p:cNvSpPr>
          <p:nvPr>
            <p:ph type="body" idx="1"/>
          </p:nvPr>
        </p:nvSpPr>
        <p:spPr bwMode="auto">
          <a:xfrm>
            <a:off x="1193800" y="2705100"/>
            <a:ext cx="11387138" cy="7048500"/>
          </a:xfrm>
          <a:solidFill>
            <a:srgbClr val="FFFFFF"/>
          </a:solidFill>
          <a:ln>
            <a:solidFill>
              <a:srgbClr val="000000"/>
            </a:solidFill>
            <a:miter lim="0"/>
            <a:headEnd/>
            <a:tailEnd/>
          </a:ln>
        </p:spPr>
        <p:txBody>
          <a:bodyPr wrap="square" lIns="0" tIns="0" rIns="0" bIns="0" numCol="1" anchor="t" anchorCtr="0" compatLnSpc="1">
            <a:prstTxWarp prst="textNoShape">
              <a:avLst/>
            </a:prstTxWarp>
          </a:bodyPr>
          <a:lstStyle/>
          <a:p>
            <a:pPr marL="57150" indent="0" algn="l" defTabSz="1295400" eaLnBrk="1">
              <a:spcBef>
                <a:spcPts val="1000"/>
              </a:spcBef>
              <a:buClr>
                <a:srgbClr val="000000"/>
              </a:buClr>
            </a:pPr>
            <a:endParaRPr lang="en-US" altLang="en-US" sz="4400">
              <a:latin typeface="Arial" panose="020B0604020202020204" pitchFamily="34" charset="0"/>
              <a:sym typeface="Arial" panose="020B0604020202020204" pitchFamily="34" charset="0"/>
            </a:endParaRPr>
          </a:p>
        </p:txBody>
      </p:sp>
      <p:pic>
        <p:nvPicPr>
          <p:cNvPr id="157698" name="Picture 3" descr="450_food.jpg">
            <a:extLst>
              <a:ext uri="{FF2B5EF4-FFF2-40B4-BE49-F238E27FC236}">
                <a16:creationId xmlns:a16="http://schemas.microsoft.com/office/drawing/2014/main" id="{F0FC4563-94ED-49E3-B9BE-80A9366DA8F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39900" y="6908800"/>
            <a:ext cx="6096000" cy="284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7699" name="Picture 5" descr="4-H Fair 2008 (6).jpg">
            <a:extLst>
              <a:ext uri="{FF2B5EF4-FFF2-40B4-BE49-F238E27FC236}">
                <a16:creationId xmlns:a16="http://schemas.microsoft.com/office/drawing/2014/main" id="{1CB8A5E0-F179-4AED-9F7C-74265B60D08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40863" y="3648075"/>
            <a:ext cx="2990850" cy="397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7700" name="Picture 6" descr="H-4H-5-080608_t_w305_h205.jpg">
            <a:hlinkClick r:id="rId5"/>
            <a:extLst>
              <a:ext uri="{FF2B5EF4-FFF2-40B4-BE49-F238E27FC236}">
                <a16:creationId xmlns:a16="http://schemas.microsoft.com/office/drawing/2014/main" id="{A037F31F-89CE-4038-9A81-CFAE1C4C15F6}"/>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207000" y="4013200"/>
            <a:ext cx="4130675" cy="274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7701" name="Picture 7" descr="H-4H-1-080608_t_w305_h205.jpg">
            <a:hlinkClick r:id="rId7"/>
            <a:extLst>
              <a:ext uri="{FF2B5EF4-FFF2-40B4-BE49-F238E27FC236}">
                <a16:creationId xmlns:a16="http://schemas.microsoft.com/office/drawing/2014/main" id="{30131B79-8C23-49C5-BD66-E0A280354A03}"/>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5305425" y="898525"/>
            <a:ext cx="4130675" cy="274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7702" name="Picture 10" descr="P1050520.jpg">
            <a:extLst>
              <a:ext uri="{FF2B5EF4-FFF2-40B4-BE49-F238E27FC236}">
                <a16:creationId xmlns:a16="http://schemas.microsoft.com/office/drawing/2014/main" id="{4E37635B-38AF-4326-8670-FEAF484880C0}"/>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8013700" y="7227888"/>
            <a:ext cx="3276600" cy="246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7703" name="Picture 9" descr="P1050424.jpg">
            <a:extLst>
              <a:ext uri="{FF2B5EF4-FFF2-40B4-BE49-F238E27FC236}">
                <a16:creationId xmlns:a16="http://schemas.microsoft.com/office/drawing/2014/main" id="{421DEB21-26AF-4FEF-8FA3-FEEE448C0245}"/>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7938" y="1970088"/>
            <a:ext cx="5308600" cy="3621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1">
            <a:extLst>
              <a:ext uri="{FF2B5EF4-FFF2-40B4-BE49-F238E27FC236}">
                <a16:creationId xmlns:a16="http://schemas.microsoft.com/office/drawing/2014/main" id="{443C91A5-74E1-490F-AC5D-E2093C410338}"/>
              </a:ext>
            </a:extLst>
          </p:cNvPr>
          <p:cNvSpPr txBox="1">
            <a:spLocks/>
          </p:cNvSpPr>
          <p:nvPr/>
        </p:nvSpPr>
        <p:spPr bwMode="auto">
          <a:xfrm>
            <a:off x="823913" y="-31750"/>
            <a:ext cx="11625262" cy="19177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indent="-57150" algn="ctr" defTabSz="1295400" rtl="0" eaLnBrk="0" fontAlgn="base" hangingPunct="0">
              <a:spcBef>
                <a:spcPct val="0"/>
              </a:spcBef>
              <a:spcAft>
                <a:spcPct val="0"/>
              </a:spcAft>
              <a:defRPr sz="6200">
                <a:solidFill>
                  <a:srgbClr val="000000"/>
                </a:solidFill>
                <a:latin typeface="+mj-lt"/>
                <a:ea typeface="+mj-ea"/>
                <a:cs typeface="+mj-cs"/>
                <a:sym typeface="Arial" charset="0"/>
              </a:defRPr>
            </a:lvl1pPr>
            <a:lvl2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2pPr>
            <a:lvl3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3pPr>
            <a:lvl4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4pPr>
            <a:lvl5pPr marL="57150" indent="-57150" algn="ctr" defTabSz="1295400" rtl="0" eaLnBrk="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5pPr>
            <a:lvl6pPr marL="5143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6pPr>
            <a:lvl7pPr marL="9715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7pPr>
            <a:lvl8pPr marL="14287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8pPr>
            <a:lvl9pPr marL="1885950" algn="ctr" defTabSz="1295400" rtl="0" fontAlgn="base" hangingPunct="0">
              <a:spcBef>
                <a:spcPct val="0"/>
              </a:spcBef>
              <a:spcAft>
                <a:spcPct val="0"/>
              </a:spcAft>
              <a:defRPr sz="6200">
                <a:solidFill>
                  <a:srgbClr val="000000"/>
                </a:solidFill>
                <a:latin typeface="Arial" charset="0"/>
                <a:ea typeface="ＭＳ Ｐゴシック" charset="0"/>
                <a:cs typeface="Arial" charset="0"/>
                <a:sym typeface="Arial" charset="0"/>
              </a:defRPr>
            </a:lvl9pPr>
          </a:lstStyle>
          <a:p>
            <a:pPr indent="0" eaLnBrk="1">
              <a:defRPr/>
            </a:pPr>
            <a:r>
              <a:rPr lang="en-US" altLang="en-US" kern="0" dirty="0"/>
              <a:t>                                       4-H Fair</a:t>
            </a:r>
          </a:p>
        </p:txBody>
      </p:sp>
      <p:sp>
        <p:nvSpPr>
          <p:cNvPr id="157705" name="Title 1">
            <a:extLst>
              <a:ext uri="{FF2B5EF4-FFF2-40B4-BE49-F238E27FC236}">
                <a16:creationId xmlns:a16="http://schemas.microsoft.com/office/drawing/2014/main" id="{F08F4D02-FC96-49AC-B181-43EF13CD64F1}"/>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t" anchorCtr="0" compatLnSpc="1">
            <a:prstTxWarp prst="textNoShape">
              <a:avLst/>
            </a:prstTxWarp>
          </a:bodyPr>
          <a:lstStyle/>
          <a:p>
            <a:r>
              <a:rPr lang="en-US" altLang="en-US"/>
              <a:t> </a:t>
            </a:r>
          </a:p>
        </p:txBody>
      </p:sp>
      <p:pic>
        <p:nvPicPr>
          <p:cNvPr id="157706" name="Picture 8" descr="H-4H-3-080608_t_w305_h205.jpg">
            <a:hlinkClick r:id="rId11"/>
            <a:extLst>
              <a:ext uri="{FF2B5EF4-FFF2-40B4-BE49-F238E27FC236}">
                <a16:creationId xmlns:a16="http://schemas.microsoft.com/office/drawing/2014/main" id="{064EB599-9D77-4EAA-B544-838576A45BE6}"/>
              </a:ext>
            </a:extLst>
          </p:cNvPr>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504825" y="4741863"/>
            <a:ext cx="3968750" cy="2776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7707" name="Picture 4" descr="fair-sweater-rotate.jpg">
            <a:extLst>
              <a:ext uri="{FF2B5EF4-FFF2-40B4-BE49-F238E27FC236}">
                <a16:creationId xmlns:a16="http://schemas.microsoft.com/office/drawing/2014/main" id="{CDED089D-C1BA-44AA-AA07-6BF6C059508E}"/>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9652000" y="1079500"/>
            <a:ext cx="2701925" cy="349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99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animBg="1"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5" name="Rectangle 1">
            <a:extLst>
              <a:ext uri="{FF2B5EF4-FFF2-40B4-BE49-F238E27FC236}">
                <a16:creationId xmlns:a16="http://schemas.microsoft.com/office/drawing/2014/main" id="{857A4DD0-399A-4BF6-9631-5716E4BFACA1}"/>
              </a:ext>
            </a:extLst>
          </p:cNvPr>
          <p:cNvSpPr>
            <a:spLocks noGrp="1"/>
          </p:cNvSpPr>
          <p:nvPr>
            <p:ph type="title"/>
          </p:nvPr>
        </p:nvSpPr>
        <p:spPr bwMode="auto">
          <a:xfrm>
            <a:off x="431800" y="0"/>
            <a:ext cx="12571413" cy="2489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numCol="1" anchor="t" anchorCtr="0" compatLnSpc="1">
            <a:prstTxWarp prst="textNoShape">
              <a:avLst/>
            </a:prstTxWarp>
          </a:bodyPr>
          <a:lstStyle/>
          <a:p>
            <a:pPr indent="0" eaLnBrk="1"/>
            <a:r>
              <a:rPr lang="en-US" altLang="en-US" dirty="0"/>
              <a:t>                                    4-H Camp</a:t>
            </a:r>
          </a:p>
        </p:txBody>
      </p:sp>
      <p:pic>
        <p:nvPicPr>
          <p:cNvPr id="159746" name="Picture 2" descr="image.jpg">
            <a:extLst>
              <a:ext uri="{FF2B5EF4-FFF2-40B4-BE49-F238E27FC236}">
                <a16:creationId xmlns:a16="http://schemas.microsoft.com/office/drawing/2014/main" id="{150840FB-D772-4666-8F19-DAC91EAD610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3365500"/>
            <a:ext cx="6286500" cy="471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9747" name="Picture 3" descr="DSCI0088.jpg">
            <a:extLst>
              <a:ext uri="{FF2B5EF4-FFF2-40B4-BE49-F238E27FC236}">
                <a16:creationId xmlns:a16="http://schemas.microsoft.com/office/drawing/2014/main" id="{6AAEB1F4-EB94-40A7-86B1-D2943BAA4236}"/>
              </a:ext>
            </a:extLst>
          </p:cNvPr>
          <p:cNvPicPr>
            <a:picLocks noChangeAspect="1"/>
          </p:cNvPicPr>
          <p:nvPr/>
        </p:nvPicPr>
        <p:blipFill>
          <a:blip r:embed="rId4">
            <a:extLst>
              <a:ext uri="{28A0092B-C50C-407E-A947-70E740481C1C}">
                <a14:useLocalDpi xmlns:a14="http://schemas.microsoft.com/office/drawing/2010/main" val="0"/>
              </a:ext>
            </a:extLst>
          </a:blip>
          <a:srcRect l="7884" t="13100" b="8467"/>
          <a:stretch>
            <a:fillRect/>
          </a:stretch>
        </p:blipFill>
        <p:spPr bwMode="auto">
          <a:xfrm>
            <a:off x="5638800" y="1193800"/>
            <a:ext cx="7364413" cy="470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9748" name="Picture 4" descr="DSCI0047.jpg">
            <a:extLst>
              <a:ext uri="{FF2B5EF4-FFF2-40B4-BE49-F238E27FC236}">
                <a16:creationId xmlns:a16="http://schemas.microsoft.com/office/drawing/2014/main" id="{B1AEB467-6A1E-43CC-B417-1B39B861AF16}"/>
              </a:ext>
            </a:extLst>
          </p:cNvPr>
          <p:cNvPicPr>
            <a:picLocks noChangeAspect="1"/>
          </p:cNvPicPr>
          <p:nvPr/>
        </p:nvPicPr>
        <p:blipFill>
          <a:blip r:embed="rId5">
            <a:extLst>
              <a:ext uri="{28A0092B-C50C-407E-A947-70E740481C1C}">
                <a14:useLocalDpi xmlns:a14="http://schemas.microsoft.com/office/drawing/2010/main" val="0"/>
              </a:ext>
            </a:extLst>
          </a:blip>
          <a:srcRect t="27585" b="9912"/>
          <a:stretch>
            <a:fillRect/>
          </a:stretch>
        </p:blipFill>
        <p:spPr bwMode="auto">
          <a:xfrm>
            <a:off x="5143500" y="6070600"/>
            <a:ext cx="7861300" cy="368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3" name="Rectangle 1">
            <a:extLst>
              <a:ext uri="{FF2B5EF4-FFF2-40B4-BE49-F238E27FC236}">
                <a16:creationId xmlns:a16="http://schemas.microsoft.com/office/drawing/2014/main" id="{A9B75C01-BEC7-4116-8898-3E9BCB9D5392}"/>
              </a:ext>
            </a:extLst>
          </p:cNvPr>
          <p:cNvSpPr>
            <a:spLocks noGrp="1"/>
          </p:cNvSpPr>
          <p:nvPr>
            <p:ph type="title"/>
          </p:nvPr>
        </p:nvSpPr>
        <p:spPr bwMode="auto">
          <a:xfrm>
            <a:off x="3797300" y="1295400"/>
            <a:ext cx="8458200" cy="21717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numCol="1" anchor="t" anchorCtr="0" compatLnSpc="1">
            <a:prstTxWarp prst="textNoShape">
              <a:avLst/>
            </a:prstTxWarp>
          </a:bodyPr>
          <a:lstStyle/>
          <a:p>
            <a:pPr indent="0" algn="r" eaLnBrk="1"/>
            <a:r>
              <a:rPr lang="en-US" altLang="en-US" dirty="0"/>
              <a:t>The 4-H Pledge</a:t>
            </a:r>
          </a:p>
        </p:txBody>
      </p:sp>
      <p:sp>
        <p:nvSpPr>
          <p:cNvPr id="161794" name="Rectangle 2">
            <a:extLst>
              <a:ext uri="{FF2B5EF4-FFF2-40B4-BE49-F238E27FC236}">
                <a16:creationId xmlns:a16="http://schemas.microsoft.com/office/drawing/2014/main" id="{05673705-3BC2-4102-8DA3-1AFAC33C63B8}"/>
              </a:ext>
            </a:extLst>
          </p:cNvPr>
          <p:cNvSpPr>
            <a:spLocks noGrp="1"/>
          </p:cNvSpPr>
          <p:nvPr>
            <p:ph type="body" idx="1"/>
          </p:nvPr>
        </p:nvSpPr>
        <p:spPr bwMode="auto">
          <a:xfrm>
            <a:off x="1295400" y="3467100"/>
            <a:ext cx="9753600" cy="62865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numCol="1" anchor="t" anchorCtr="0" compatLnSpc="1">
            <a:prstTxWarp prst="textNoShape">
              <a:avLst/>
            </a:prstTxWarp>
          </a:bodyPr>
          <a:lstStyle/>
          <a:p>
            <a:pPr marL="57150" indent="0" algn="l" defTabSz="1295400" eaLnBrk="1">
              <a:spcBef>
                <a:spcPts val="1000"/>
              </a:spcBef>
              <a:buClr>
                <a:srgbClr val="000000"/>
              </a:buClr>
            </a:pPr>
            <a:r>
              <a:rPr lang="en-US" altLang="en-US" sz="3800">
                <a:latin typeface="Arial" panose="020B0604020202020204" pitchFamily="34" charset="0"/>
                <a:sym typeface="Arial" panose="020B0604020202020204" pitchFamily="34" charset="0"/>
              </a:rPr>
              <a:t>I pledge:</a:t>
            </a:r>
          </a:p>
          <a:p>
            <a:pPr marL="57150" indent="0" algn="l" defTabSz="1295400" eaLnBrk="1">
              <a:spcBef>
                <a:spcPts val="1000"/>
              </a:spcBef>
              <a:buClr>
                <a:srgbClr val="000000"/>
              </a:buClr>
            </a:pPr>
            <a:r>
              <a:rPr lang="en-US" altLang="en-US" sz="3800">
                <a:latin typeface="Arial" panose="020B0604020202020204" pitchFamily="34" charset="0"/>
                <a:sym typeface="Arial" panose="020B0604020202020204" pitchFamily="34" charset="0"/>
              </a:rPr>
              <a:t>My </a:t>
            </a:r>
            <a:r>
              <a:rPr lang="en-US" altLang="en-US" sz="3800" b="1">
                <a:solidFill>
                  <a:srgbClr val="00BA63"/>
                </a:solidFill>
                <a:latin typeface="Arial" panose="020B0604020202020204" pitchFamily="34" charset="0"/>
                <a:sym typeface="Arial" panose="020B0604020202020204" pitchFamily="34" charset="0"/>
              </a:rPr>
              <a:t>HEAD</a:t>
            </a:r>
            <a:r>
              <a:rPr lang="en-US" altLang="en-US" sz="3800">
                <a:latin typeface="Arial" panose="020B0604020202020204" pitchFamily="34" charset="0"/>
                <a:sym typeface="Arial" panose="020B0604020202020204" pitchFamily="34" charset="0"/>
              </a:rPr>
              <a:t> to clearer thinking,</a:t>
            </a:r>
          </a:p>
          <a:p>
            <a:pPr marL="57150" indent="0" algn="l" defTabSz="1295400" eaLnBrk="1">
              <a:spcBef>
                <a:spcPts val="1000"/>
              </a:spcBef>
              <a:buClr>
                <a:srgbClr val="000000"/>
              </a:buClr>
            </a:pPr>
            <a:r>
              <a:rPr lang="en-US" altLang="en-US" sz="3800">
                <a:latin typeface="Arial" panose="020B0604020202020204" pitchFamily="34" charset="0"/>
                <a:sym typeface="Arial" panose="020B0604020202020204" pitchFamily="34" charset="0"/>
              </a:rPr>
              <a:t>My </a:t>
            </a:r>
            <a:r>
              <a:rPr lang="en-US" altLang="en-US" sz="3800" b="1">
                <a:solidFill>
                  <a:srgbClr val="00BA63"/>
                </a:solidFill>
                <a:latin typeface="Arial" panose="020B0604020202020204" pitchFamily="34" charset="0"/>
                <a:sym typeface="Arial" panose="020B0604020202020204" pitchFamily="34" charset="0"/>
              </a:rPr>
              <a:t>HEART</a:t>
            </a:r>
            <a:r>
              <a:rPr lang="en-US" altLang="en-US" sz="3800">
                <a:latin typeface="Arial" panose="020B0604020202020204" pitchFamily="34" charset="0"/>
                <a:sym typeface="Arial" panose="020B0604020202020204" pitchFamily="34" charset="0"/>
              </a:rPr>
              <a:t> to greater Loyalty,</a:t>
            </a:r>
          </a:p>
          <a:p>
            <a:pPr marL="57150" indent="0" algn="l" defTabSz="1295400" eaLnBrk="1">
              <a:spcBef>
                <a:spcPts val="1000"/>
              </a:spcBef>
              <a:buClr>
                <a:srgbClr val="000000"/>
              </a:buClr>
            </a:pPr>
            <a:r>
              <a:rPr lang="en-US" altLang="en-US" sz="3800">
                <a:latin typeface="Arial" panose="020B0604020202020204" pitchFamily="34" charset="0"/>
                <a:sym typeface="Arial" panose="020B0604020202020204" pitchFamily="34" charset="0"/>
              </a:rPr>
              <a:t>My </a:t>
            </a:r>
            <a:r>
              <a:rPr lang="en-US" altLang="en-US" sz="3800" b="1">
                <a:solidFill>
                  <a:srgbClr val="00BA63"/>
                </a:solidFill>
                <a:latin typeface="Arial" panose="020B0604020202020204" pitchFamily="34" charset="0"/>
                <a:sym typeface="Arial" panose="020B0604020202020204" pitchFamily="34" charset="0"/>
              </a:rPr>
              <a:t>HANDS</a:t>
            </a:r>
            <a:r>
              <a:rPr lang="en-US" altLang="en-US" sz="3800">
                <a:latin typeface="Arial" panose="020B0604020202020204" pitchFamily="34" charset="0"/>
                <a:sym typeface="Arial" panose="020B0604020202020204" pitchFamily="34" charset="0"/>
              </a:rPr>
              <a:t> to larger service, and</a:t>
            </a:r>
          </a:p>
          <a:p>
            <a:pPr marL="57150" indent="0" algn="l" defTabSz="1295400" eaLnBrk="1">
              <a:spcBef>
                <a:spcPts val="1000"/>
              </a:spcBef>
              <a:buClr>
                <a:srgbClr val="000000"/>
              </a:buClr>
            </a:pPr>
            <a:r>
              <a:rPr lang="en-US" altLang="en-US" sz="3800">
                <a:latin typeface="Arial" panose="020B0604020202020204" pitchFamily="34" charset="0"/>
                <a:sym typeface="Arial" panose="020B0604020202020204" pitchFamily="34" charset="0"/>
              </a:rPr>
              <a:t>My </a:t>
            </a:r>
            <a:r>
              <a:rPr lang="en-US" altLang="en-US" sz="3800" b="1">
                <a:solidFill>
                  <a:srgbClr val="00BA63"/>
                </a:solidFill>
                <a:latin typeface="Arial" panose="020B0604020202020204" pitchFamily="34" charset="0"/>
                <a:sym typeface="Arial" panose="020B0604020202020204" pitchFamily="34" charset="0"/>
              </a:rPr>
              <a:t>HEALTH</a:t>
            </a:r>
            <a:r>
              <a:rPr lang="en-US" altLang="en-US" sz="3800">
                <a:latin typeface="Arial" panose="020B0604020202020204" pitchFamily="34" charset="0"/>
                <a:sym typeface="Arial" panose="020B0604020202020204" pitchFamily="34" charset="0"/>
              </a:rPr>
              <a:t> to better living, for my club, my community, my country and my world.</a:t>
            </a:r>
            <a:endParaRPr lang="en-US" altLang="en-US"/>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1" name="AutoShape 1">
            <a:extLst>
              <a:ext uri="{FF2B5EF4-FFF2-40B4-BE49-F238E27FC236}">
                <a16:creationId xmlns:a16="http://schemas.microsoft.com/office/drawing/2014/main" id="{856C6519-EC70-4B12-9469-FA10622943B1}"/>
              </a:ext>
            </a:extLst>
          </p:cNvPr>
          <p:cNvSpPr>
            <a:spLocks/>
          </p:cNvSpPr>
          <p:nvPr/>
        </p:nvSpPr>
        <p:spPr bwMode="auto">
          <a:xfrm>
            <a:off x="647700" y="373063"/>
            <a:ext cx="11709400" cy="8715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0800" tIns="50800" rIns="50800" bIns="50800" anchor="ctr"/>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r>
              <a:rPr lang="en-US" altLang="en-US" sz="4800" b="1" dirty="0">
                <a:latin typeface="+mj-lt"/>
                <a:sym typeface="Chalkboard" charset="0"/>
              </a:rPr>
              <a:t>Are Plants Even Important?</a:t>
            </a:r>
            <a:endParaRPr lang="en-US" altLang="en-US" sz="5600" b="1" dirty="0">
              <a:latin typeface="+mj-lt"/>
              <a:sym typeface="Chalkboard" charset="0"/>
            </a:endParaRPr>
          </a:p>
        </p:txBody>
      </p:sp>
      <p:pic>
        <p:nvPicPr>
          <p:cNvPr id="163842" name="Picture 2" descr="pasted-image.tif">
            <a:extLst>
              <a:ext uri="{FF2B5EF4-FFF2-40B4-BE49-F238E27FC236}">
                <a16:creationId xmlns:a16="http://schemas.microsoft.com/office/drawing/2014/main" id="{2D33D0B9-F392-4B22-B64F-6D910917F2D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63575" y="2967038"/>
            <a:ext cx="3175000" cy="255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43" name="Picture 3" descr="pasted-image.tif">
            <a:extLst>
              <a:ext uri="{FF2B5EF4-FFF2-40B4-BE49-F238E27FC236}">
                <a16:creationId xmlns:a16="http://schemas.microsoft.com/office/drawing/2014/main" id="{06BB2629-580A-47BD-A5F8-F6911C89E5C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048125" y="1552575"/>
            <a:ext cx="5681663" cy="3732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44" name="Picture 4" descr="pasted-image.tif">
            <a:extLst>
              <a:ext uri="{FF2B5EF4-FFF2-40B4-BE49-F238E27FC236}">
                <a16:creationId xmlns:a16="http://schemas.microsoft.com/office/drawing/2014/main" id="{2CCC3993-B932-47E2-8064-E8A87651558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885950" y="5913438"/>
            <a:ext cx="4254500" cy="255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45" name="Picture 5" descr="pasted-image.tif">
            <a:extLst>
              <a:ext uri="{FF2B5EF4-FFF2-40B4-BE49-F238E27FC236}">
                <a16:creationId xmlns:a16="http://schemas.microsoft.com/office/drawing/2014/main" id="{2BFD8CCD-26EE-4376-A2BE-C9748A4EDFDC}"/>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956800" y="3427413"/>
            <a:ext cx="2709863" cy="3551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46" name="Picture 6" descr="pasted-image.tif">
            <a:extLst>
              <a:ext uri="{FF2B5EF4-FFF2-40B4-BE49-F238E27FC236}">
                <a16:creationId xmlns:a16="http://schemas.microsoft.com/office/drawing/2014/main" id="{26E4014E-A28E-45FE-AED4-AE24978D24BD}"/>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451600" y="5594350"/>
            <a:ext cx="2881313" cy="2266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47" name="AutoShape 7">
            <a:extLst>
              <a:ext uri="{FF2B5EF4-FFF2-40B4-BE49-F238E27FC236}">
                <a16:creationId xmlns:a16="http://schemas.microsoft.com/office/drawing/2014/main" id="{7537A184-D152-41CD-A89A-EEC4D2E5B376}"/>
              </a:ext>
            </a:extLst>
          </p:cNvPr>
          <p:cNvSpPr>
            <a:spLocks/>
          </p:cNvSpPr>
          <p:nvPr/>
        </p:nvSpPr>
        <p:spPr bwMode="auto">
          <a:xfrm>
            <a:off x="17463" y="8701088"/>
            <a:ext cx="12688887" cy="8715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0"/>
                </a:moveTo>
                <a:lnTo>
                  <a:pt x="21599" y="0"/>
                </a:lnTo>
                <a:lnTo>
                  <a:pt x="21599"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50800" tIns="50800" rIns="50800" bIns="50800" anchor="ctr"/>
          <a:lstStyle/>
          <a:p>
            <a:endParaRPr lang="en-US"/>
          </a:p>
        </p:txBody>
      </p:sp>
      <p:sp>
        <p:nvSpPr>
          <p:cNvPr id="163848" name="TextBox 1">
            <a:extLst>
              <a:ext uri="{FF2B5EF4-FFF2-40B4-BE49-F238E27FC236}">
                <a16:creationId xmlns:a16="http://schemas.microsoft.com/office/drawing/2014/main" id="{0BFA3DC2-AD43-4B65-97CE-EB4DEB8B042E}"/>
              </a:ext>
            </a:extLst>
          </p:cNvPr>
          <p:cNvSpPr txBox="1">
            <a:spLocks noChangeArrowheads="1"/>
          </p:cNvSpPr>
          <p:nvPr/>
        </p:nvSpPr>
        <p:spPr bwMode="auto">
          <a:xfrm>
            <a:off x="157956" y="8936038"/>
            <a:ext cx="1268888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US" altLang="en-US" sz="3600" b="1" dirty="0">
                <a:latin typeface="+mj-lt"/>
              </a:rPr>
              <a:t>What can plants do that animals (like people) can not do?</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AutoShape 2">
            <a:extLst>
              <a:ext uri="{FF2B5EF4-FFF2-40B4-BE49-F238E27FC236}">
                <a16:creationId xmlns:a16="http://schemas.microsoft.com/office/drawing/2014/main" id="{6A7F691C-9ED1-4F38-8A59-6CE6C0803290}"/>
              </a:ext>
            </a:extLst>
          </p:cNvPr>
          <p:cNvSpPr>
            <a:spLocks/>
          </p:cNvSpPr>
          <p:nvPr/>
        </p:nvSpPr>
        <p:spPr bwMode="auto">
          <a:xfrm>
            <a:off x="-12700" y="924918"/>
            <a:ext cx="13004800" cy="1371600"/>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599" y="0"/>
                </a:lnTo>
                <a:lnTo>
                  <a:pt x="21599" y="21600"/>
                </a:lnTo>
                <a:lnTo>
                  <a:pt x="0" y="21600"/>
                </a:lnTo>
                <a:close/>
              </a:path>
            </a:pathLst>
          </a:custGeom>
          <a:noFill/>
          <a:ln>
            <a:noFill/>
          </a:ln>
          <a:effectLst/>
          <a:extLst>
            <a:ext uri="{909E8E84-426E-40dd-AFC4-6F175D3DCCD1}"/>
            <a:ext uri="{91240B29-F687-4f45-9708-019B960494DF}"/>
            <a:ext uri="{AF507438-7753-43e0-B8FC-AC1667EBCBE1}"/>
          </a:extLst>
        </p:spPr>
        <p:txBody>
          <a:bodyPr lIns="65023" tIns="65023" rIns="65023" bIns="65023"/>
          <a:lstStyle/>
          <a:p>
            <a:pPr algn="ctr" defTabSz="584200" eaLnBrk="1">
              <a:defRPr/>
            </a:pPr>
            <a:r>
              <a:rPr lang="en-US" sz="3900" dirty="0">
                <a:solidFill>
                  <a:srgbClr val="CC0000"/>
                </a:solidFill>
                <a:effectLst>
                  <a:outerShdw blurRad="38100" dist="38100" dir="2700000" algn="tl">
                    <a:srgbClr val="DDDDDD"/>
                  </a:outerShdw>
                </a:effectLst>
                <a:latin typeface="Gill Sans" charset="0"/>
                <a:ea typeface="ＭＳ Ｐゴシック" charset="0"/>
                <a:sym typeface="Gill Sans" charset="0"/>
              </a:rPr>
              <a:t>Plants use the energy from sunlight, carbon dioxide and water to produce their own food (sugar)</a:t>
            </a:r>
            <a:endParaRPr lang="en-US" dirty="0">
              <a:latin typeface="Helvetica" charset="0"/>
              <a:ea typeface="ＭＳ Ｐゴシック" charset="0"/>
              <a:cs typeface="Helvetica" charset="0"/>
              <a:sym typeface="Helvetica" charset="0"/>
            </a:endParaRPr>
          </a:p>
        </p:txBody>
      </p:sp>
      <p:sp>
        <p:nvSpPr>
          <p:cNvPr id="165891" name="TextBox 1">
            <a:extLst>
              <a:ext uri="{FF2B5EF4-FFF2-40B4-BE49-F238E27FC236}">
                <a16:creationId xmlns:a16="http://schemas.microsoft.com/office/drawing/2014/main" id="{34306CFF-A7CB-4AF7-807D-12F88570E542}"/>
              </a:ext>
            </a:extLst>
          </p:cNvPr>
          <p:cNvSpPr txBox="1">
            <a:spLocks noChangeArrowheads="1"/>
          </p:cNvSpPr>
          <p:nvPr/>
        </p:nvSpPr>
        <p:spPr bwMode="auto">
          <a:xfrm>
            <a:off x="-12700" y="1588"/>
            <a:ext cx="1301750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a:r>
              <a:rPr lang="en-US" altLang="en-US" sz="5400" b="1" dirty="0"/>
              <a:t>Plants can feed themselves!</a:t>
            </a:r>
          </a:p>
        </p:txBody>
      </p:sp>
      <p:pic>
        <p:nvPicPr>
          <p:cNvPr id="1028" name="Picture 4">
            <a:extLst>
              <a:ext uri="{FF2B5EF4-FFF2-40B4-BE49-F238E27FC236}">
                <a16:creationId xmlns:a16="http://schemas.microsoft.com/office/drawing/2014/main" id="{7D04A23C-A4F9-7217-62A5-AA9F31E3CE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4601" y="2514600"/>
            <a:ext cx="10515600" cy="698658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3" name="AutoShape 2">
            <a:extLst>
              <a:ext uri="{FF2B5EF4-FFF2-40B4-BE49-F238E27FC236}">
                <a16:creationId xmlns:a16="http://schemas.microsoft.com/office/drawing/2014/main" id="{E938D3C1-ACF3-4589-9271-C836426DC207}"/>
              </a:ext>
            </a:extLst>
          </p:cNvPr>
          <p:cNvSpPr>
            <a:spLocks/>
          </p:cNvSpPr>
          <p:nvPr/>
        </p:nvSpPr>
        <p:spPr bwMode="auto">
          <a:xfrm>
            <a:off x="1016000" y="604838"/>
            <a:ext cx="11082338" cy="90805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5023" tIns="65023" rIns="65023" bIns="65023"/>
          <a:lstStyle>
            <a:lvl1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marL="742950" indent="-28575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marL="1143000" indent="-2286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marL="1600200" indent="-2286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marL="2057400" indent="-2286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2514600" indent="-2286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2971800" indent="-2286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3429000" indent="-2286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3886200" indent="-2286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defTabSz="914400" eaLnBrk="1"/>
            <a:r>
              <a:rPr lang="en-US" altLang="en-US" sz="4800" b="1" dirty="0">
                <a:latin typeface="+mj-lt"/>
                <a:sym typeface="Chalkboard" charset="0"/>
              </a:rPr>
              <a:t>Let’s Review the Parts of a Plant</a:t>
            </a:r>
            <a:endParaRPr lang="en-US" altLang="ja-JP" sz="4800" b="1" dirty="0">
              <a:latin typeface="+mj-lt"/>
              <a:sym typeface="Chalkboard" charset="0"/>
            </a:endParaRPr>
          </a:p>
          <a:p>
            <a:pPr algn="ctr" defTabSz="914400" eaLnBrk="1"/>
            <a:endParaRPr lang="en-US" altLang="en-US" sz="4800" b="1" dirty="0">
              <a:latin typeface="Chalkboard" charset="0"/>
              <a:sym typeface="Chalkboard" charset="0"/>
            </a:endParaRPr>
          </a:p>
          <a:p>
            <a:pPr algn="ctr" defTabSz="914400" eaLnBrk="1"/>
            <a:endParaRPr lang="en-US" altLang="en-US" sz="4800" b="1" dirty="0">
              <a:latin typeface="Chalkboard" charset="0"/>
              <a:sym typeface="Chalkboard" charset="0"/>
            </a:endParaRPr>
          </a:p>
          <a:p>
            <a:pPr algn="ctr" defTabSz="914400" eaLnBrk="1"/>
            <a:endParaRPr lang="en-US" altLang="en-US" sz="4800" b="1" dirty="0">
              <a:latin typeface="Chalkboard" charset="0"/>
              <a:sym typeface="Chalkboard" charset="0"/>
            </a:endParaRPr>
          </a:p>
          <a:p>
            <a:pPr algn="ctr" defTabSz="914400" eaLnBrk="1"/>
            <a:endParaRPr lang="en-US" altLang="en-US" sz="4800" b="1" dirty="0">
              <a:latin typeface="Chalkboard" charset="0"/>
              <a:sym typeface="Chalkboard" charset="0"/>
            </a:endParaRPr>
          </a:p>
          <a:p>
            <a:pPr algn="ctr" defTabSz="914400" eaLnBrk="1"/>
            <a:endParaRPr lang="en-US" altLang="en-US" sz="4800" b="1" dirty="0">
              <a:latin typeface="Chalkboard" charset="0"/>
              <a:sym typeface="Chalkboard" charset="0"/>
            </a:endParaRPr>
          </a:p>
          <a:p>
            <a:pPr algn="ctr" defTabSz="914400" eaLnBrk="1"/>
            <a:endParaRPr lang="en-US" altLang="en-US" sz="4800" b="1" dirty="0">
              <a:latin typeface="Chalkboard" charset="0"/>
              <a:sym typeface="Chalkboard" charset="0"/>
            </a:endParaRPr>
          </a:p>
          <a:p>
            <a:pPr algn="ctr" defTabSz="914400" eaLnBrk="1"/>
            <a:endParaRPr lang="en-US" altLang="en-US" sz="4800" b="1" dirty="0">
              <a:latin typeface="Chalkboard" charset="0"/>
              <a:sym typeface="Chalkboard" charset="0"/>
            </a:endParaRPr>
          </a:p>
          <a:p>
            <a:pPr algn="ctr" defTabSz="914400" eaLnBrk="1"/>
            <a:endParaRPr lang="en-US" altLang="en-US" sz="4800" b="1" dirty="0">
              <a:latin typeface="Chalkboard" charset="0"/>
              <a:sym typeface="Chalkboard" charset="0"/>
            </a:endParaRPr>
          </a:p>
          <a:p>
            <a:pPr algn="ctr" defTabSz="914400" eaLnBrk="1"/>
            <a:endParaRPr lang="en-US" altLang="en-US" sz="4800" b="1" dirty="0">
              <a:latin typeface="Chalkboard" charset="0"/>
              <a:sym typeface="Chalkboard" charset="0"/>
            </a:endParaRPr>
          </a:p>
          <a:p>
            <a:pPr algn="ctr" defTabSz="914400" eaLnBrk="1"/>
            <a:endParaRPr lang="en-US" altLang="en-US" sz="4800" b="1" dirty="0">
              <a:latin typeface="Chalkboard" charset="0"/>
              <a:sym typeface="Chalkboard" charset="0"/>
            </a:endParaRPr>
          </a:p>
          <a:p>
            <a:pPr algn="ctr" defTabSz="914400" eaLnBrk="1"/>
            <a:r>
              <a:rPr lang="en-US" altLang="en-US" sz="4800" b="1" dirty="0">
                <a:latin typeface="+mj-lt"/>
                <a:sym typeface="Chalkboard" charset="0"/>
              </a:rPr>
              <a:t>Do you think we eat all plant parts?</a:t>
            </a:r>
            <a:endParaRPr lang="en-US" altLang="en-US" dirty="0">
              <a:latin typeface="+mj-lt"/>
            </a:endParaRPr>
          </a:p>
        </p:txBody>
      </p:sp>
      <p:sp>
        <p:nvSpPr>
          <p:cNvPr id="166914" name="AutoShape 5">
            <a:extLst>
              <a:ext uri="{FF2B5EF4-FFF2-40B4-BE49-F238E27FC236}">
                <a16:creationId xmlns:a16="http://schemas.microsoft.com/office/drawing/2014/main" id="{DAFDF0C9-B809-4568-BE9E-3A8C53CA7868}"/>
              </a:ext>
            </a:extLst>
          </p:cNvPr>
          <p:cNvSpPr>
            <a:spLocks/>
          </p:cNvSpPr>
          <p:nvPr/>
        </p:nvSpPr>
        <p:spPr bwMode="auto">
          <a:xfrm>
            <a:off x="8066088" y="1404938"/>
            <a:ext cx="1752600" cy="785812"/>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5023" tIns="65023" rIns="65023" bIns="65023"/>
          <a:lstStyle/>
          <a:p>
            <a:endParaRPr lang="en-US"/>
          </a:p>
        </p:txBody>
      </p:sp>
      <p:sp>
        <p:nvSpPr>
          <p:cNvPr id="166915" name="TextBox 1">
            <a:extLst>
              <a:ext uri="{FF2B5EF4-FFF2-40B4-BE49-F238E27FC236}">
                <a16:creationId xmlns:a16="http://schemas.microsoft.com/office/drawing/2014/main" id="{DD1B7B8F-6250-4856-9BD7-51EAAB0B074C}"/>
              </a:ext>
            </a:extLst>
          </p:cNvPr>
          <p:cNvSpPr txBox="1">
            <a:spLocks noChangeArrowheads="1"/>
          </p:cNvSpPr>
          <p:nvPr/>
        </p:nvSpPr>
        <p:spPr bwMode="auto">
          <a:xfrm>
            <a:off x="11591925" y="2595563"/>
            <a:ext cx="18573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endParaRPr lang="en-US" altLang="en-US"/>
          </a:p>
          <a:p>
            <a:endParaRPr lang="en-US" altLang="en-US"/>
          </a:p>
        </p:txBody>
      </p:sp>
      <p:pic>
        <p:nvPicPr>
          <p:cNvPr id="166916" name="Picture 4" descr="image.png">
            <a:extLst>
              <a:ext uri="{FF2B5EF4-FFF2-40B4-BE49-F238E27FC236}">
                <a16:creationId xmlns:a16="http://schemas.microsoft.com/office/drawing/2014/main" id="{FC95E120-06B5-4B31-80F3-CD8A9AB7F5F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432425" y="1804988"/>
            <a:ext cx="3509963" cy="2627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6917" name="Picture 1">
            <a:extLst>
              <a:ext uri="{FF2B5EF4-FFF2-40B4-BE49-F238E27FC236}">
                <a16:creationId xmlns:a16="http://schemas.microsoft.com/office/drawing/2014/main" id="{E527AAF8-1DAE-433A-AD12-394940AF371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87400" y="2190750"/>
            <a:ext cx="4178300" cy="307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6918" name="Picture 2">
            <a:extLst>
              <a:ext uri="{FF2B5EF4-FFF2-40B4-BE49-F238E27FC236}">
                <a16:creationId xmlns:a16="http://schemas.microsoft.com/office/drawing/2014/main" id="{2395538F-1907-44AC-A6BF-EFD7B538976F}"/>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35000" y="5600700"/>
            <a:ext cx="4116388"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6919" name="Picture 3">
            <a:extLst>
              <a:ext uri="{FF2B5EF4-FFF2-40B4-BE49-F238E27FC236}">
                <a16:creationId xmlns:a16="http://schemas.microsoft.com/office/drawing/2014/main" id="{DF865350-2D9B-4810-BFD7-3588D1D98956}"/>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283200" y="4833938"/>
            <a:ext cx="5251450" cy="349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6920" name="Picture 5">
            <a:extLst>
              <a:ext uri="{FF2B5EF4-FFF2-40B4-BE49-F238E27FC236}">
                <a16:creationId xmlns:a16="http://schemas.microsoft.com/office/drawing/2014/main" id="{1D869981-2E0B-468F-A08E-A18B23A576C5}"/>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9328150" y="2109788"/>
            <a:ext cx="3124200" cy="260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8961" name="Picture 1" descr="image.png">
            <a:extLst>
              <a:ext uri="{FF2B5EF4-FFF2-40B4-BE49-F238E27FC236}">
                <a16:creationId xmlns:a16="http://schemas.microsoft.com/office/drawing/2014/main" id="{ED95AF1B-3F15-4F72-BC1B-FF6EED624F8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00650" y="0"/>
            <a:ext cx="7469188" cy="473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8962" name="Picture 2" descr="image.png">
            <a:extLst>
              <a:ext uri="{FF2B5EF4-FFF2-40B4-BE49-F238E27FC236}">
                <a16:creationId xmlns:a16="http://schemas.microsoft.com/office/drawing/2014/main" id="{808BF4CF-DBF1-486D-A1F9-CF6B4B67B1C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51363" y="4876800"/>
            <a:ext cx="7748587" cy="4376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8963" name="AutoShape 3">
            <a:extLst>
              <a:ext uri="{FF2B5EF4-FFF2-40B4-BE49-F238E27FC236}">
                <a16:creationId xmlns:a16="http://schemas.microsoft.com/office/drawing/2014/main" id="{39525C0A-3BF6-447E-A463-E3B970BA92B3}"/>
              </a:ext>
            </a:extLst>
          </p:cNvPr>
          <p:cNvSpPr>
            <a:spLocks/>
          </p:cNvSpPr>
          <p:nvPr/>
        </p:nvSpPr>
        <p:spPr bwMode="auto">
          <a:xfrm>
            <a:off x="238750" y="1828800"/>
            <a:ext cx="4949825" cy="64087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5023" tIns="65023" rIns="65023" bIns="65023"/>
          <a:lstStyle>
            <a:lvl1pPr marL="249238" indent="-223838">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defTabSz="914400" eaLnBrk="1"/>
            <a:r>
              <a:rPr lang="en-US" altLang="en-US" sz="5400" b="1" dirty="0">
                <a:latin typeface="+mj-lt"/>
                <a:sym typeface="Chalkboard" charset="0"/>
              </a:rPr>
              <a:t>ROOTS</a:t>
            </a:r>
          </a:p>
          <a:p>
            <a:pPr defTabSz="914400" eaLnBrk="1"/>
            <a:endParaRPr lang="en-US" altLang="en-US" sz="4300" dirty="0">
              <a:latin typeface="+mj-lt"/>
              <a:sym typeface="Chalkboard" charset="0"/>
            </a:endParaRPr>
          </a:p>
          <a:p>
            <a:pPr marL="414020" indent="-388620" defTabSz="914400" eaLnBrk="1">
              <a:buSzPct val="100000"/>
              <a:buFont typeface="Arial" panose="020B0604020202020204" pitchFamily="34" charset="0"/>
              <a:buChar char="•"/>
            </a:pPr>
            <a:r>
              <a:rPr lang="en-US" altLang="en-US" sz="4000" dirty="0">
                <a:latin typeface="+mj-lt"/>
                <a:sym typeface="Chalkboard" charset="0"/>
              </a:rPr>
              <a:t>Absorb water and nutrients </a:t>
            </a:r>
          </a:p>
          <a:p>
            <a:pPr marL="414020" indent="-388620" defTabSz="914400" eaLnBrk="1">
              <a:spcBef>
                <a:spcPts val="1200"/>
              </a:spcBef>
              <a:buSzPct val="100000"/>
              <a:buFont typeface="Arial" panose="020B0604020202020204" pitchFamily="34" charset="0"/>
              <a:buChar char="•"/>
            </a:pPr>
            <a:r>
              <a:rPr lang="en-US" altLang="en-US" sz="4000" dirty="0">
                <a:latin typeface="+mj-lt"/>
                <a:sym typeface="Chalkboard" charset="0"/>
              </a:rPr>
              <a:t>Anchor the plant to the ground</a:t>
            </a:r>
          </a:p>
          <a:p>
            <a:pPr marL="414020" indent="-388620" defTabSz="914400" eaLnBrk="1">
              <a:spcBef>
                <a:spcPts val="1200"/>
              </a:spcBef>
              <a:buSzPct val="100000"/>
              <a:buFont typeface="Arial" panose="020B0604020202020204" pitchFamily="34" charset="0"/>
              <a:buChar char="•"/>
            </a:pPr>
            <a:r>
              <a:rPr lang="en-US" altLang="en-US" sz="4000" dirty="0">
                <a:latin typeface="+mj-lt"/>
                <a:sym typeface="Chalkboard" charset="0"/>
              </a:rPr>
              <a:t>Support the stem</a:t>
            </a:r>
          </a:p>
          <a:p>
            <a:pPr marL="414020" indent="-388620" defTabSz="914400" eaLnBrk="1">
              <a:spcBef>
                <a:spcPts val="1200"/>
              </a:spcBef>
              <a:buSzPct val="100000"/>
              <a:buFont typeface="Arial" panose="020B0604020202020204" pitchFamily="34" charset="0"/>
              <a:buChar char="•"/>
            </a:pPr>
            <a:r>
              <a:rPr lang="en-US" altLang="en-US" sz="4000" dirty="0">
                <a:latin typeface="+mj-lt"/>
                <a:sym typeface="Chalkboard" charset="0"/>
              </a:rPr>
              <a:t>Store extra food</a:t>
            </a: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09" name="Rectangle 1">
            <a:extLst>
              <a:ext uri="{FF2B5EF4-FFF2-40B4-BE49-F238E27FC236}">
                <a16:creationId xmlns:a16="http://schemas.microsoft.com/office/drawing/2014/main" id="{1A020D32-0816-4302-B444-5951A303086D}"/>
              </a:ext>
            </a:extLst>
          </p:cNvPr>
          <p:cNvSpPr>
            <a:spLocks noGrp="1" noChangeArrowheads="1"/>
          </p:cNvSpPr>
          <p:nvPr>
            <p:ph type="title"/>
          </p:nvPr>
        </p:nvSpPr>
        <p:spPr>
          <a:xfrm>
            <a:off x="844550" y="2498"/>
            <a:ext cx="4610100" cy="988102"/>
          </a:xfrm>
        </p:spPr>
        <p:txBody>
          <a:bodyPr/>
          <a:lstStyle/>
          <a:p>
            <a:pPr indent="0" algn="l" eaLnBrk="1"/>
            <a:r>
              <a:rPr lang="en-US" altLang="en-US" sz="5000" b="1" dirty="0">
                <a:sym typeface="Chalkboard" charset="0"/>
              </a:rPr>
              <a:t>Roots as Food</a:t>
            </a:r>
            <a:endParaRPr lang="en-US" altLang="en-US" dirty="0"/>
          </a:p>
        </p:txBody>
      </p:sp>
      <p:pic>
        <p:nvPicPr>
          <p:cNvPr id="171010" name="Picture 2" descr="Carrot Diversity.jpg">
            <a:extLst>
              <a:ext uri="{FF2B5EF4-FFF2-40B4-BE49-F238E27FC236}">
                <a16:creationId xmlns:a16="http://schemas.microsoft.com/office/drawing/2014/main" id="{46B24B73-3DBF-4C11-A566-ECC62A1DF31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62700" y="0"/>
            <a:ext cx="6642100" cy="4425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1011" name="Picture 3" descr="Radishes.jpg">
            <a:extLst>
              <a:ext uri="{FF2B5EF4-FFF2-40B4-BE49-F238E27FC236}">
                <a16:creationId xmlns:a16="http://schemas.microsoft.com/office/drawing/2014/main" id="{24C2BBF6-919B-4F35-BFC7-B176D5FA4CF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480300" y="4546600"/>
            <a:ext cx="3670300" cy="4894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1012" name="AutoShape 4">
            <a:extLst>
              <a:ext uri="{FF2B5EF4-FFF2-40B4-BE49-F238E27FC236}">
                <a16:creationId xmlns:a16="http://schemas.microsoft.com/office/drawing/2014/main" id="{1631AAD7-8B15-4673-B9C0-57CA33F96DB9}"/>
              </a:ext>
            </a:extLst>
          </p:cNvPr>
          <p:cNvSpPr>
            <a:spLocks/>
          </p:cNvSpPr>
          <p:nvPr/>
        </p:nvSpPr>
        <p:spPr bwMode="auto">
          <a:xfrm>
            <a:off x="215900" y="1193800"/>
            <a:ext cx="5867400" cy="40640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080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Comic Sans MS" panose="030F0702030302020204" pitchFamily="66" charset="0"/>
              <a:buNone/>
            </a:pPr>
            <a:r>
              <a:rPr lang="en-US" altLang="en-US" sz="2800" dirty="0">
                <a:latin typeface="+mj-lt"/>
                <a:sym typeface="Chalkboard" charset="0"/>
              </a:rPr>
              <a:t>An enlarged root is the edible portion of several vegetable crops.  </a:t>
            </a:r>
          </a:p>
          <a:p>
            <a:pPr eaLnBrk="1">
              <a:buClr>
                <a:srgbClr val="000000"/>
              </a:buClr>
              <a:buFont typeface="Comic Sans MS" panose="030F0702030302020204" pitchFamily="66" charset="0"/>
              <a:buNone/>
            </a:pPr>
            <a:endParaRPr lang="en-US" altLang="en-US" dirty="0">
              <a:latin typeface="+mj-lt"/>
              <a:sym typeface="Chalkboard" charset="0"/>
            </a:endParaRPr>
          </a:p>
          <a:p>
            <a:pPr eaLnBrk="1">
              <a:buClr>
                <a:srgbClr val="000000"/>
              </a:buClr>
              <a:buFont typeface="Comic Sans MS" panose="030F0702030302020204" pitchFamily="66" charset="0"/>
              <a:buNone/>
            </a:pPr>
            <a:r>
              <a:rPr lang="en-US" altLang="en-US" sz="2800" dirty="0">
                <a:latin typeface="+mj-lt"/>
                <a:sym typeface="Chalkboard" charset="0"/>
              </a:rPr>
              <a:t>Examples:</a:t>
            </a:r>
          </a:p>
          <a:p>
            <a:pPr eaLnBrk="1">
              <a:buClr>
                <a:srgbClr val="000000"/>
              </a:buClr>
              <a:buFont typeface="Comic Sans MS" panose="030F0702030302020204" pitchFamily="66" charset="0"/>
              <a:buNone/>
            </a:pPr>
            <a:endParaRPr lang="en-US" altLang="en-US" sz="600" dirty="0">
              <a:latin typeface="+mj-lt"/>
              <a:sym typeface="Chalkboard" charset="0"/>
            </a:endParaRPr>
          </a:p>
          <a:p>
            <a:pPr marL="274320" indent="-274320" eaLnBrk="1">
              <a:spcBef>
                <a:spcPts val="1200"/>
              </a:spcBef>
              <a:buClr>
                <a:srgbClr val="000000"/>
              </a:buClr>
              <a:buSzPct val="100000"/>
              <a:buFont typeface="Arial" panose="020B0604020202020204" pitchFamily="34" charset="0"/>
              <a:buChar char="•"/>
            </a:pPr>
            <a:r>
              <a:rPr lang="en-US" altLang="en-US" sz="2800" dirty="0">
                <a:latin typeface="+mj-lt"/>
                <a:sym typeface="Chalkboard" charset="0"/>
              </a:rPr>
              <a:t>Carrots, parsnips and radishes are elongated taproots</a:t>
            </a:r>
          </a:p>
          <a:p>
            <a:pPr marL="274320" indent="-274320" eaLnBrk="1">
              <a:spcBef>
                <a:spcPts val="1200"/>
              </a:spcBef>
              <a:buClr>
                <a:srgbClr val="000000"/>
              </a:buClr>
              <a:buSzPct val="100000"/>
              <a:buFont typeface="Arial" panose="020B0604020202020204" pitchFamily="34" charset="0"/>
              <a:buChar char="•"/>
            </a:pPr>
            <a:r>
              <a:rPr lang="en-US" altLang="en-US" sz="2800" dirty="0">
                <a:latin typeface="+mj-lt"/>
                <a:sym typeface="Chalkboard" charset="0"/>
              </a:rPr>
              <a:t>Sweet potatoes are a swollen tuberous root</a:t>
            </a:r>
            <a:endParaRPr lang="en-US" altLang="en-US" dirty="0">
              <a:latin typeface="+mj-lt"/>
            </a:endParaRPr>
          </a:p>
        </p:txBody>
      </p:sp>
      <p:pic>
        <p:nvPicPr>
          <p:cNvPr id="171013" name="Picture 5" descr="Sweet Potato plant.jpg">
            <a:extLst>
              <a:ext uri="{FF2B5EF4-FFF2-40B4-BE49-F238E27FC236}">
                <a16:creationId xmlns:a16="http://schemas.microsoft.com/office/drawing/2014/main" id="{C4C456C3-C4D0-4D06-8278-1594A42119E7}"/>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952500" y="5165726"/>
            <a:ext cx="5130800" cy="427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7" name="Rectangle 1">
            <a:extLst>
              <a:ext uri="{FF2B5EF4-FFF2-40B4-BE49-F238E27FC236}">
                <a16:creationId xmlns:a16="http://schemas.microsoft.com/office/drawing/2014/main" id="{DA08F48F-7B24-448A-ABA8-A8C126149454}"/>
              </a:ext>
            </a:extLst>
          </p:cNvPr>
          <p:cNvSpPr>
            <a:spLocks noGrp="1" noChangeArrowheads="1"/>
          </p:cNvSpPr>
          <p:nvPr>
            <p:ph type="title"/>
          </p:nvPr>
        </p:nvSpPr>
        <p:spPr>
          <a:xfrm>
            <a:off x="787400" y="130175"/>
            <a:ext cx="11569700" cy="1481137"/>
          </a:xfrm>
        </p:spPr>
        <p:txBody>
          <a:bodyPr/>
          <a:lstStyle/>
          <a:p>
            <a:pPr indent="0" eaLnBrk="1"/>
            <a:r>
              <a:rPr lang="en-US" altLang="en-US" sz="5600" b="1" dirty="0">
                <a:sym typeface="Comic Sans MS" panose="030F0702030302020204" pitchFamily="66" charset="0"/>
              </a:rPr>
              <a:t>Roots That Benefit Our Bodies</a:t>
            </a:r>
            <a:endParaRPr lang="en-US" altLang="en-US" dirty="0"/>
          </a:p>
        </p:txBody>
      </p:sp>
      <p:sp>
        <p:nvSpPr>
          <p:cNvPr id="173058" name="AutoShape 2">
            <a:extLst>
              <a:ext uri="{FF2B5EF4-FFF2-40B4-BE49-F238E27FC236}">
                <a16:creationId xmlns:a16="http://schemas.microsoft.com/office/drawing/2014/main" id="{8688FFB8-2BE7-4ABD-8ABF-73FFFB206215}"/>
              </a:ext>
            </a:extLst>
          </p:cNvPr>
          <p:cNvSpPr>
            <a:spLocks/>
          </p:cNvSpPr>
          <p:nvPr/>
        </p:nvSpPr>
        <p:spPr bwMode="auto">
          <a:xfrm>
            <a:off x="1022350" y="1752600"/>
            <a:ext cx="10960100" cy="26162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algn="ctr" defTabSz="1295400">
              <a:defRPr sz="3400">
                <a:solidFill>
                  <a:srgbClr val="000000"/>
                </a:solidFill>
                <a:latin typeface="Gill Sans" charset="0"/>
                <a:ea typeface="ＭＳ Ｐゴシック" panose="020B0600070205080204" pitchFamily="34" charset="-128"/>
                <a:cs typeface="Gill Sans" charset="0"/>
                <a:sym typeface="Gill Sans" charset="0"/>
              </a:defRPr>
            </a:lvl1pPr>
            <a:lvl2pPr marL="742950" indent="-285750" algn="ctr" defTabSz="1295400">
              <a:defRPr sz="3400">
                <a:solidFill>
                  <a:srgbClr val="000000"/>
                </a:solidFill>
                <a:latin typeface="Gill Sans" charset="0"/>
                <a:ea typeface="Gill Sans" charset="0"/>
                <a:cs typeface="Gill Sans" charset="0"/>
                <a:sym typeface="Gill Sans" charset="0"/>
              </a:defRPr>
            </a:lvl2pPr>
            <a:lvl3pPr marL="1143000" indent="-228600" algn="ctr" defTabSz="1295400">
              <a:defRPr sz="3400">
                <a:solidFill>
                  <a:srgbClr val="000000"/>
                </a:solidFill>
                <a:latin typeface="Gill Sans" charset="0"/>
                <a:ea typeface="Gill Sans" charset="0"/>
                <a:cs typeface="Gill Sans" charset="0"/>
                <a:sym typeface="Gill Sans" charset="0"/>
              </a:defRPr>
            </a:lvl3pPr>
            <a:lvl4pPr marL="1600200" indent="-228600" algn="ctr" defTabSz="1295400">
              <a:defRPr sz="3400">
                <a:solidFill>
                  <a:srgbClr val="000000"/>
                </a:solidFill>
                <a:latin typeface="Gill Sans" charset="0"/>
                <a:ea typeface="Gill Sans" charset="0"/>
                <a:cs typeface="Gill Sans" charset="0"/>
                <a:sym typeface="Gill Sans" charset="0"/>
              </a:defRPr>
            </a:lvl4pPr>
            <a:lvl5pPr marL="2057400" indent="-228600" algn="ctr" defTabSz="1295400">
              <a:defRPr sz="3400">
                <a:solidFill>
                  <a:srgbClr val="000000"/>
                </a:solidFill>
                <a:latin typeface="Gill Sans" charset="0"/>
                <a:ea typeface="Gill Sans" charset="0"/>
                <a:cs typeface="Gill Sans" charset="0"/>
                <a:sym typeface="Gill Sans" charset="0"/>
              </a:defRPr>
            </a:lvl5pPr>
            <a:lvl6pPr marL="25146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6pPr>
            <a:lvl7pPr marL="29718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7pPr>
            <a:lvl8pPr marL="34290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8pPr>
            <a:lvl9pPr marL="38862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9pPr>
          </a:lstStyle>
          <a:p>
            <a:pPr algn="l" eaLnBrk="1">
              <a:buClr>
                <a:srgbClr val="000000"/>
              </a:buClr>
              <a:buFont typeface="Comic Sans MS" panose="030F0702030302020204" pitchFamily="66" charset="0"/>
              <a:buNone/>
            </a:pPr>
            <a:r>
              <a:rPr lang="en-US" altLang="en-US" sz="2400" dirty="0">
                <a:latin typeface="+mj-lt"/>
                <a:sym typeface="Comic Sans MS" panose="030F0702030302020204" pitchFamily="66" charset="0"/>
              </a:rPr>
              <a:t>CARROTS – science shows that carrots enhance blood flow to the function of the eyes and contain a lot of vitamins, anti-oxidants and beta carotene.  </a:t>
            </a:r>
          </a:p>
          <a:p>
            <a:pPr algn="l" eaLnBrk="1">
              <a:buClr>
                <a:srgbClr val="000000"/>
              </a:buClr>
              <a:buFont typeface="Comic Sans MS" panose="030F0702030302020204" pitchFamily="66" charset="0"/>
              <a:buNone/>
            </a:pPr>
            <a:endParaRPr lang="en-US" altLang="en-US" sz="2400" dirty="0">
              <a:latin typeface="+mj-lt"/>
              <a:sym typeface="Comic Sans MS" panose="030F0702030302020204" pitchFamily="66" charset="0"/>
            </a:endParaRPr>
          </a:p>
          <a:p>
            <a:pPr algn="l" eaLnBrk="1">
              <a:buClr>
                <a:srgbClr val="000000"/>
              </a:buClr>
              <a:buFont typeface="Comic Sans MS" panose="030F0702030302020204" pitchFamily="66" charset="0"/>
              <a:buNone/>
            </a:pPr>
            <a:r>
              <a:rPr lang="en-US" altLang="en-US" sz="2400" dirty="0">
                <a:latin typeface="+mj-lt"/>
                <a:sym typeface="Comic Sans MS" panose="030F0702030302020204" pitchFamily="66" charset="0"/>
              </a:rPr>
              <a:t>Carotene is what makes the carrot orange in color.  Beta carotene is metabolized into vitamin A in humans and helps reduce the risk of cataracts.</a:t>
            </a:r>
            <a:endParaRPr lang="en-US" altLang="en-US" sz="1200" dirty="0">
              <a:latin typeface="+mj-lt"/>
              <a:sym typeface="Helvetica" panose="020B0604020202020204" pitchFamily="34" charset="0"/>
            </a:endParaRPr>
          </a:p>
        </p:txBody>
      </p:sp>
      <p:pic>
        <p:nvPicPr>
          <p:cNvPr id="173059" name="Picture 3" descr="image.png">
            <a:extLst>
              <a:ext uri="{FF2B5EF4-FFF2-40B4-BE49-F238E27FC236}">
                <a16:creationId xmlns:a16="http://schemas.microsoft.com/office/drawing/2014/main" id="{1090D0BA-DE1D-4B19-B006-54716E6E309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08112" y="4594122"/>
            <a:ext cx="10188575" cy="451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7" name="Picture 2" descr="Roots of Native Plants - Dyck Arboretum">
            <a:extLst>
              <a:ext uri="{FF2B5EF4-FFF2-40B4-BE49-F238E27FC236}">
                <a16:creationId xmlns:a16="http://schemas.microsoft.com/office/drawing/2014/main" id="{DDECAA15-F981-17B0-17C1-7FB4624A4F2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07322" y="2530030"/>
            <a:ext cx="12281166" cy="564380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8" name="TextBox 4">
            <a:extLst>
              <a:ext uri="{FF2B5EF4-FFF2-40B4-BE49-F238E27FC236}">
                <a16:creationId xmlns:a16="http://schemas.microsoft.com/office/drawing/2014/main" id="{8539F8DE-E01D-2611-3A1E-92D1ADE631C4}"/>
              </a:ext>
            </a:extLst>
          </p:cNvPr>
          <p:cNvSpPr txBox="1">
            <a:spLocks noChangeArrowheads="1"/>
          </p:cNvSpPr>
          <p:nvPr/>
        </p:nvSpPr>
        <p:spPr bwMode="auto">
          <a:xfrm>
            <a:off x="606280" y="9274477"/>
            <a:ext cx="439873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US" altLang="en-US" dirty="0"/>
              <a:t>https://dyckarboretum.org/roots-of-native-plants/</a:t>
            </a:r>
          </a:p>
        </p:txBody>
      </p:sp>
      <p:sp>
        <p:nvSpPr>
          <p:cNvPr id="2" name="Rectangle: Rounded Corners 1">
            <a:extLst>
              <a:ext uri="{FF2B5EF4-FFF2-40B4-BE49-F238E27FC236}">
                <a16:creationId xmlns:a16="http://schemas.microsoft.com/office/drawing/2014/main" id="{5C3FA989-D905-A7BB-AEA4-EA4357E08F3E}"/>
              </a:ext>
            </a:extLst>
          </p:cNvPr>
          <p:cNvSpPr/>
          <p:nvPr/>
        </p:nvSpPr>
        <p:spPr bwMode="auto">
          <a:xfrm>
            <a:off x="606280" y="4396285"/>
            <a:ext cx="776132" cy="276999"/>
          </a:xfrm>
          <a:prstGeom prst="roundRect">
            <a:avLst/>
          </a:prstGeom>
          <a:no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p:spPr>
        <p:txBody>
          <a:bodyPr lIns="38100" tIns="38100" rIns="38100" bIns="38100" anchor="ctr"/>
          <a:lstStyle/>
          <a:p>
            <a:pPr marL="171450">
              <a:defRPr/>
            </a:pPr>
            <a:endParaRPr lang="en-US" sz="1350" dirty="0">
              <a:latin typeface="Helvetica" charset="0"/>
              <a:ea typeface="Helvetica" charset="0"/>
              <a:cs typeface="Helvetica" charset="0"/>
              <a:sym typeface="Helvetica" charset="0"/>
            </a:endParaRPr>
          </a:p>
        </p:txBody>
      </p:sp>
      <p:sp>
        <p:nvSpPr>
          <p:cNvPr id="52230" name="TextBox 2">
            <a:extLst>
              <a:ext uri="{FF2B5EF4-FFF2-40B4-BE49-F238E27FC236}">
                <a16:creationId xmlns:a16="http://schemas.microsoft.com/office/drawing/2014/main" id="{9D0D49FA-E608-44BA-B476-9B996F2DB43F}"/>
              </a:ext>
            </a:extLst>
          </p:cNvPr>
          <p:cNvSpPr txBox="1">
            <a:spLocks noChangeArrowheads="1"/>
          </p:cNvSpPr>
          <p:nvPr/>
        </p:nvSpPr>
        <p:spPr bwMode="auto">
          <a:xfrm>
            <a:off x="118880" y="3933178"/>
            <a:ext cx="487616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US" altLang="en-US" b="1" dirty="0"/>
              <a:t>Turf Grass </a:t>
            </a:r>
          </a:p>
        </p:txBody>
      </p:sp>
      <p:cxnSp>
        <p:nvCxnSpPr>
          <p:cNvPr id="5" name="Straight Arrow Connector 4">
            <a:extLst>
              <a:ext uri="{FF2B5EF4-FFF2-40B4-BE49-F238E27FC236}">
                <a16:creationId xmlns:a16="http://schemas.microsoft.com/office/drawing/2014/main" id="{6C00B11C-B3B3-0FA0-388A-E2200E619A31}"/>
              </a:ext>
            </a:extLst>
          </p:cNvPr>
          <p:cNvCxnSpPr>
            <a:cxnSpLocks/>
          </p:cNvCxnSpPr>
          <p:nvPr/>
        </p:nvCxnSpPr>
        <p:spPr bwMode="auto">
          <a:xfrm>
            <a:off x="462917" y="4204482"/>
            <a:ext cx="472745" cy="133735"/>
          </a:xfrm>
          <a:prstGeom prst="straightConnector1">
            <a:avLst/>
          </a:prstGeom>
          <a:blipFill dpi="0" rotWithShape="0">
            <a:blip r:embed="rId3"/>
            <a:srcRect/>
            <a:tile tx="0" ty="0" sx="100000" sy="100000" flip="none" algn="tl"/>
          </a:blipFill>
          <a:ln w="25400" cap="flat" cmpd="sng" algn="ctr">
            <a:solidFill>
              <a:srgbClr val="000000"/>
            </a:solidFill>
            <a:prstDash val="solid"/>
            <a:miter lim="0"/>
            <a:headEnd type="none" w="med" len="med"/>
            <a:tailEnd type="triangle"/>
          </a:ln>
          <a:effectLst>
            <a:outerShdw blurRad="38100" dist="25400" dir="5400000" algn="ctr" rotWithShape="0">
              <a:srgbClr val="000000">
                <a:alpha val="50000"/>
              </a:srgbClr>
            </a:outerShdw>
          </a:effectLst>
        </p:spPr>
      </p:cxnSp>
      <p:sp>
        <p:nvSpPr>
          <p:cNvPr id="52232" name="TextBox 6">
            <a:extLst>
              <a:ext uri="{FF2B5EF4-FFF2-40B4-BE49-F238E27FC236}">
                <a16:creationId xmlns:a16="http://schemas.microsoft.com/office/drawing/2014/main" id="{3BCD740C-C443-11B9-8E1D-7ABEDC09C87A}"/>
              </a:ext>
            </a:extLst>
          </p:cNvPr>
          <p:cNvSpPr txBox="1">
            <a:spLocks noChangeArrowheads="1"/>
          </p:cNvSpPr>
          <p:nvPr/>
        </p:nvSpPr>
        <p:spPr bwMode="auto">
          <a:xfrm>
            <a:off x="935662" y="3192513"/>
            <a:ext cx="1059906"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US" altLang="en-US" sz="1350" b="1" dirty="0"/>
              <a:t>Goldenrod</a:t>
            </a:r>
          </a:p>
        </p:txBody>
      </p:sp>
      <p:cxnSp>
        <p:nvCxnSpPr>
          <p:cNvPr id="9" name="Straight Arrow Connector 8">
            <a:extLst>
              <a:ext uri="{FF2B5EF4-FFF2-40B4-BE49-F238E27FC236}">
                <a16:creationId xmlns:a16="http://schemas.microsoft.com/office/drawing/2014/main" id="{9C253142-57C5-C7CE-4C13-573CCED92C7D}"/>
              </a:ext>
            </a:extLst>
          </p:cNvPr>
          <p:cNvCxnSpPr>
            <a:cxnSpLocks/>
            <a:stCxn id="52232" idx="2"/>
            <a:endCxn id="12" idx="0"/>
          </p:cNvCxnSpPr>
          <p:nvPr/>
        </p:nvCxnSpPr>
        <p:spPr bwMode="auto">
          <a:xfrm>
            <a:off x="1465615" y="3492595"/>
            <a:ext cx="555574" cy="276574"/>
          </a:xfrm>
          <a:prstGeom prst="straightConnector1">
            <a:avLst/>
          </a:prstGeom>
          <a:blipFill dpi="0" rotWithShape="0">
            <a:blip r:embed="rId3"/>
            <a:srcRect/>
            <a:tile tx="0" ty="0" sx="100000" sy="100000" flip="none" algn="tl"/>
          </a:blipFill>
          <a:ln w="25400" cap="flat" cmpd="sng" algn="ctr">
            <a:solidFill>
              <a:srgbClr val="000000"/>
            </a:solidFill>
            <a:prstDash val="solid"/>
            <a:miter lim="0"/>
            <a:headEnd type="none" w="med" len="med"/>
            <a:tailEnd type="triangle"/>
          </a:ln>
          <a:effectLst>
            <a:outerShdw blurRad="38100" dist="25400" dir="5400000" algn="ctr" rotWithShape="0">
              <a:srgbClr val="000000">
                <a:alpha val="50000"/>
              </a:srgbClr>
            </a:outerShdw>
          </a:effectLst>
        </p:spPr>
      </p:cxnSp>
      <p:sp>
        <p:nvSpPr>
          <p:cNvPr id="12" name="Rectangle: Rounded Corners 11">
            <a:extLst>
              <a:ext uri="{FF2B5EF4-FFF2-40B4-BE49-F238E27FC236}">
                <a16:creationId xmlns:a16="http://schemas.microsoft.com/office/drawing/2014/main" id="{E6019DD5-E1A1-0A06-A385-9244C2B03ADF}"/>
              </a:ext>
            </a:extLst>
          </p:cNvPr>
          <p:cNvSpPr/>
          <p:nvPr/>
        </p:nvSpPr>
        <p:spPr bwMode="auto">
          <a:xfrm>
            <a:off x="1701800" y="3769169"/>
            <a:ext cx="638777" cy="2148570"/>
          </a:xfrm>
          <a:prstGeom prst="roundRect">
            <a:avLst/>
          </a:prstGeom>
          <a:no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p:spPr>
        <p:txBody>
          <a:bodyPr lIns="38100" tIns="38100" rIns="38100" bIns="38100" anchor="ctr"/>
          <a:lstStyle/>
          <a:p>
            <a:pPr marL="171450">
              <a:defRPr/>
            </a:pPr>
            <a:endParaRPr lang="en-US" sz="1350" dirty="0">
              <a:latin typeface="Helvetica" charset="0"/>
              <a:ea typeface="Helvetica" charset="0"/>
              <a:cs typeface="Helvetica" charset="0"/>
              <a:sym typeface="Helvetica" charset="0"/>
            </a:endParaRPr>
          </a:p>
        </p:txBody>
      </p:sp>
      <p:sp>
        <p:nvSpPr>
          <p:cNvPr id="52235" name="TextBox 2">
            <a:extLst>
              <a:ext uri="{FF2B5EF4-FFF2-40B4-BE49-F238E27FC236}">
                <a16:creationId xmlns:a16="http://schemas.microsoft.com/office/drawing/2014/main" id="{F0505E48-5261-8304-1E9A-8109B36437A7}"/>
              </a:ext>
            </a:extLst>
          </p:cNvPr>
          <p:cNvSpPr txBox="1">
            <a:spLocks noChangeArrowheads="1"/>
          </p:cNvSpPr>
          <p:nvPr/>
        </p:nvSpPr>
        <p:spPr bwMode="auto">
          <a:xfrm>
            <a:off x="797952" y="1446971"/>
            <a:ext cx="11571848" cy="8802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US" sz="2560" dirty="0">
                <a:solidFill>
                  <a:srgbClr val="040C28"/>
                </a:solidFill>
                <a:cs typeface="Arial" panose="020B0604020202020204" pitchFamily="34" charset="0"/>
              </a:rPr>
              <a:t>Because of their deeper roots, native plants tap and hold water and nutrients </a:t>
            </a:r>
            <a:r>
              <a:rPr lang="en-US" sz="2560" dirty="0">
                <a:solidFill>
                  <a:srgbClr val="040C28"/>
                </a:solidFill>
                <a:latin typeface="+mj-lt"/>
                <a:cs typeface="Arial" panose="020B0604020202020204" pitchFamily="34" charset="0"/>
              </a:rPr>
              <a:t>far</a:t>
            </a:r>
            <a:r>
              <a:rPr lang="en-US" sz="2560" dirty="0">
                <a:solidFill>
                  <a:srgbClr val="040C28"/>
                </a:solidFill>
                <a:cs typeface="Arial" panose="020B0604020202020204" pitchFamily="34" charset="0"/>
              </a:rPr>
              <a:t> better than turf grass.  </a:t>
            </a:r>
          </a:p>
        </p:txBody>
      </p:sp>
      <p:sp>
        <p:nvSpPr>
          <p:cNvPr id="10" name="Rectangle: Rounded Corners 9">
            <a:extLst>
              <a:ext uri="{FF2B5EF4-FFF2-40B4-BE49-F238E27FC236}">
                <a16:creationId xmlns:a16="http://schemas.microsoft.com/office/drawing/2014/main" id="{FE09CF9A-4830-ADE0-6BB0-F50597184881}"/>
              </a:ext>
            </a:extLst>
          </p:cNvPr>
          <p:cNvSpPr/>
          <p:nvPr/>
        </p:nvSpPr>
        <p:spPr bwMode="auto">
          <a:xfrm>
            <a:off x="11654823" y="4427080"/>
            <a:ext cx="638777" cy="1668919"/>
          </a:xfrm>
          <a:prstGeom prst="roundRect">
            <a:avLst/>
          </a:prstGeom>
          <a:no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p:spPr>
        <p:txBody>
          <a:bodyPr lIns="38100" tIns="38100" rIns="38100" bIns="38100" anchor="ctr"/>
          <a:lstStyle/>
          <a:p>
            <a:pPr marL="171450">
              <a:defRPr/>
            </a:pPr>
            <a:endParaRPr lang="en-US" sz="1350" dirty="0">
              <a:latin typeface="Helvetica" charset="0"/>
              <a:ea typeface="Helvetica" charset="0"/>
              <a:cs typeface="Helvetica" charset="0"/>
              <a:sym typeface="Helvetica" charset="0"/>
            </a:endParaRPr>
          </a:p>
        </p:txBody>
      </p:sp>
      <p:sp>
        <p:nvSpPr>
          <p:cNvPr id="11" name="TextBox 2">
            <a:extLst>
              <a:ext uri="{FF2B5EF4-FFF2-40B4-BE49-F238E27FC236}">
                <a16:creationId xmlns:a16="http://schemas.microsoft.com/office/drawing/2014/main" id="{7FA062CA-48BF-5798-0CC3-595129E717A7}"/>
              </a:ext>
            </a:extLst>
          </p:cNvPr>
          <p:cNvSpPr txBox="1">
            <a:spLocks noChangeArrowheads="1"/>
          </p:cNvSpPr>
          <p:nvPr/>
        </p:nvSpPr>
        <p:spPr bwMode="auto">
          <a:xfrm>
            <a:off x="11762369" y="3624159"/>
            <a:ext cx="78899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US" altLang="en-US" b="1" dirty="0"/>
              <a:t>Native</a:t>
            </a:r>
          </a:p>
          <a:p>
            <a:r>
              <a:rPr lang="en-US" altLang="en-US" b="1" dirty="0"/>
              <a:t>Grasses</a:t>
            </a:r>
          </a:p>
        </p:txBody>
      </p:sp>
      <p:cxnSp>
        <p:nvCxnSpPr>
          <p:cNvPr id="13" name="Straight Arrow Connector 12">
            <a:extLst>
              <a:ext uri="{FF2B5EF4-FFF2-40B4-BE49-F238E27FC236}">
                <a16:creationId xmlns:a16="http://schemas.microsoft.com/office/drawing/2014/main" id="{03D99F48-6BB5-6660-FE9B-846485EBD794}"/>
              </a:ext>
            </a:extLst>
          </p:cNvPr>
          <p:cNvCxnSpPr>
            <a:cxnSpLocks/>
            <a:stCxn id="11" idx="1"/>
            <a:endCxn id="10" idx="0"/>
          </p:cNvCxnSpPr>
          <p:nvPr/>
        </p:nvCxnSpPr>
        <p:spPr bwMode="auto">
          <a:xfrm>
            <a:off x="11762369" y="3854992"/>
            <a:ext cx="211843" cy="572088"/>
          </a:xfrm>
          <a:prstGeom prst="straightConnector1">
            <a:avLst/>
          </a:prstGeom>
          <a:blipFill dpi="0" rotWithShape="0">
            <a:blip r:embed="rId3"/>
            <a:srcRect/>
            <a:tile tx="0" ty="0" sx="100000" sy="100000" flip="none" algn="tl"/>
          </a:blipFill>
          <a:ln w="25400" cap="flat" cmpd="sng" algn="ctr">
            <a:solidFill>
              <a:srgbClr val="000000"/>
            </a:solidFill>
            <a:prstDash val="solid"/>
            <a:miter lim="0"/>
            <a:headEnd type="none" w="med" len="med"/>
            <a:tailEnd type="triangle"/>
          </a:ln>
          <a:effectLst>
            <a:outerShdw blurRad="38100" dist="25400" dir="5400000" algn="ctr" rotWithShape="0">
              <a:srgbClr val="000000">
                <a:alpha val="50000"/>
              </a:srgbClr>
            </a:outerShdw>
          </a:effectLst>
        </p:spPr>
      </p:cxnSp>
      <p:sp>
        <p:nvSpPr>
          <p:cNvPr id="20" name="TextBox 19">
            <a:extLst>
              <a:ext uri="{FF2B5EF4-FFF2-40B4-BE49-F238E27FC236}">
                <a16:creationId xmlns:a16="http://schemas.microsoft.com/office/drawing/2014/main" id="{1AFD6D5C-9E76-FE3A-032B-21528397ED19}"/>
              </a:ext>
            </a:extLst>
          </p:cNvPr>
          <p:cNvSpPr txBox="1"/>
          <p:nvPr/>
        </p:nvSpPr>
        <p:spPr>
          <a:xfrm>
            <a:off x="8289756" y="8920817"/>
            <a:ext cx="4398732" cy="584968"/>
          </a:xfrm>
          <a:prstGeom prst="rect">
            <a:avLst/>
          </a:prstGeom>
          <a:noFill/>
        </p:spPr>
        <p:txBody>
          <a:bodyPr wrap="square">
            <a:spAutoFit/>
          </a:bodyPr>
          <a:lstStyle/>
          <a:p>
            <a:pPr algn="l"/>
            <a:r>
              <a:rPr lang="en-US" sz="1067" dirty="0">
                <a:latin typeface="Arial" panose="020B0604020202020204" pitchFamily="34" charset="0"/>
                <a:cs typeface="Arial" panose="020B0604020202020204" pitchFamily="34" charset="0"/>
              </a:rPr>
              <a:t>“Digging Deeper for Agricultural Resources, the Value of Deep Rooting”, Kristian </a:t>
            </a:r>
            <a:r>
              <a:rPr lang="en-US" sz="1067" dirty="0" err="1">
                <a:latin typeface="Arial" panose="020B0604020202020204" pitchFamily="34" charset="0"/>
                <a:cs typeface="Arial" panose="020B0604020202020204" pitchFamily="34" charset="0"/>
              </a:rPr>
              <a:t>Thorup</a:t>
            </a:r>
            <a:r>
              <a:rPr lang="en-US" sz="1067" dirty="0">
                <a:latin typeface="Arial" panose="020B0604020202020204" pitchFamily="34" charset="0"/>
                <a:cs typeface="Arial" panose="020B0604020202020204" pitchFamily="34" charset="0"/>
              </a:rPr>
              <a:t>-Kristensen, et al, January 18, 2020 DOI: </a:t>
            </a:r>
            <a:r>
              <a:rPr lang="en-US" sz="1067"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https://doi.org/10.1016/j.tplants.2019.12.007</a:t>
            </a:r>
            <a:r>
              <a:rPr lang="en-US" sz="1067" dirty="0">
                <a:latin typeface="Arial" panose="020B0604020202020204" pitchFamily="34" charset="0"/>
                <a:cs typeface="Arial" panose="020B0604020202020204" pitchFamily="34" charset="0"/>
              </a:rPr>
              <a:t>.</a:t>
            </a:r>
          </a:p>
        </p:txBody>
      </p:sp>
      <p:sp>
        <p:nvSpPr>
          <p:cNvPr id="4" name="Title 9">
            <a:extLst>
              <a:ext uri="{FF2B5EF4-FFF2-40B4-BE49-F238E27FC236}">
                <a16:creationId xmlns:a16="http://schemas.microsoft.com/office/drawing/2014/main" id="{B5139145-C7A2-3BE2-D0FD-2980D2B0CA80}"/>
              </a:ext>
            </a:extLst>
          </p:cNvPr>
          <p:cNvSpPr txBox="1">
            <a:spLocks/>
          </p:cNvSpPr>
          <p:nvPr/>
        </p:nvSpPr>
        <p:spPr>
          <a:xfrm>
            <a:off x="935731" y="247815"/>
            <a:ext cx="11221137" cy="1116160"/>
          </a:xfrm>
          <a:prstGeom prst="rect">
            <a:avLst/>
          </a:prstGeom>
        </p:spPr>
        <p:txBody>
          <a:bodyPr vert="horz" lIns="97536" tIns="48768" rIns="97536" bIns="48768"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600" b="1" dirty="0">
                <a:cs typeface="Arial" panose="020B0604020202020204" pitchFamily="34" charset="0"/>
              </a:rPr>
              <a:t>Deep</a:t>
            </a:r>
            <a:r>
              <a:rPr lang="en-US" sz="5400" b="1" dirty="0">
                <a:cs typeface="Arial" panose="020B0604020202020204" pitchFamily="34" charset="0"/>
              </a:rPr>
              <a:t> Roots in Virginia</a:t>
            </a:r>
            <a:endParaRPr lang="en-US" sz="5400" dirty="0"/>
          </a:p>
        </p:txBody>
      </p:sp>
      <p:sp>
        <p:nvSpPr>
          <p:cNvPr id="8" name="TextBox 7">
            <a:extLst>
              <a:ext uri="{FF2B5EF4-FFF2-40B4-BE49-F238E27FC236}">
                <a16:creationId xmlns:a16="http://schemas.microsoft.com/office/drawing/2014/main" id="{4DB1429D-259C-F6B8-50BA-2A795136A16E}"/>
              </a:ext>
            </a:extLst>
          </p:cNvPr>
          <p:cNvSpPr txBox="1"/>
          <p:nvPr/>
        </p:nvSpPr>
        <p:spPr>
          <a:xfrm>
            <a:off x="1697892" y="8316495"/>
            <a:ext cx="9528908" cy="461665"/>
          </a:xfrm>
          <a:prstGeom prst="rect">
            <a:avLst/>
          </a:prstGeom>
          <a:noFill/>
          <a:ln w="38100">
            <a:solidFill>
              <a:schemeClr val="accent6">
                <a:lumMod val="75000"/>
              </a:schemeClr>
            </a:solidFill>
          </a:ln>
        </p:spPr>
        <p:txBody>
          <a:bodyPr wrap="square">
            <a:spAutoFit/>
          </a:bodyPr>
          <a:lstStyle/>
          <a:p>
            <a:r>
              <a:rPr lang="en-US" sz="2400" i="1" dirty="0" err="1">
                <a:latin typeface="Calibri" panose="020F0502020204030204" pitchFamily="34" charset="0"/>
                <a:cs typeface="Calibri" panose="020F0502020204030204" pitchFamily="34" charset="0"/>
              </a:rPr>
              <a:t>Carex</a:t>
            </a:r>
            <a:r>
              <a:rPr lang="en-US" sz="2400" i="1" dirty="0">
                <a:latin typeface="Calibri" panose="020F0502020204030204" pitchFamily="34" charset="0"/>
                <a:cs typeface="Calibri" panose="020F0502020204030204" pitchFamily="34" charset="0"/>
              </a:rPr>
              <a:t> </a:t>
            </a:r>
            <a:r>
              <a:rPr lang="en-US" sz="2400" i="1" dirty="0" err="1">
                <a:latin typeface="Calibri" panose="020F0502020204030204" pitchFamily="34" charset="0"/>
                <a:cs typeface="Calibri" panose="020F0502020204030204" pitchFamily="34" charset="0"/>
              </a:rPr>
              <a:t>pennsylvanica</a:t>
            </a:r>
            <a:r>
              <a:rPr lang="en-US" sz="2400" i="1" dirty="0">
                <a:latin typeface="Calibri" panose="020F0502020204030204" pitchFamily="34" charset="0"/>
                <a:cs typeface="Calibri" panose="020F0502020204030204" pitchFamily="34" charset="0"/>
              </a:rPr>
              <a:t> </a:t>
            </a:r>
            <a:r>
              <a:rPr lang="en-US" sz="2400" dirty="0">
                <a:latin typeface="Calibri" panose="020F0502020204030204" pitchFamily="34" charset="0"/>
                <a:cs typeface="Calibri" panose="020F0502020204030204" pitchFamily="34" charset="0"/>
              </a:rPr>
              <a:t>and </a:t>
            </a:r>
            <a:r>
              <a:rPr lang="en-US" sz="2400" i="1" dirty="0">
                <a:latin typeface="Calibri" panose="020F0502020204030204" pitchFamily="34" charset="0"/>
                <a:cs typeface="Calibri" panose="020F0502020204030204" pitchFamily="34" charset="0"/>
              </a:rPr>
              <a:t>C. woodie </a:t>
            </a:r>
            <a:r>
              <a:rPr lang="en-US" sz="2400" dirty="0">
                <a:latin typeface="Calibri" panose="020F0502020204030204" pitchFamily="34" charset="0"/>
                <a:cs typeface="Calibri" panose="020F0502020204030204" pitchFamily="34" charset="0"/>
              </a:rPr>
              <a:t>are native grasses that grow in Virginia.</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9CCC-2387-9672-E466-BC3174870889}"/>
              </a:ext>
            </a:extLst>
          </p:cNvPr>
          <p:cNvSpPr>
            <a:spLocks noGrp="1"/>
          </p:cNvSpPr>
          <p:nvPr>
            <p:ph type="title"/>
          </p:nvPr>
        </p:nvSpPr>
        <p:spPr/>
        <p:txBody>
          <a:bodyPr/>
          <a:lstStyle/>
          <a:p>
            <a:r>
              <a:rPr lang="en-US" b="1" dirty="0"/>
              <a:t>Roots are Important!</a:t>
            </a:r>
          </a:p>
        </p:txBody>
      </p:sp>
      <p:sp>
        <p:nvSpPr>
          <p:cNvPr id="6" name="Text Placeholder 5">
            <a:extLst>
              <a:ext uri="{FF2B5EF4-FFF2-40B4-BE49-F238E27FC236}">
                <a16:creationId xmlns:a16="http://schemas.microsoft.com/office/drawing/2014/main" id="{662AD698-1B94-102A-2CDB-19CD126E89FE}"/>
              </a:ext>
            </a:extLst>
          </p:cNvPr>
          <p:cNvSpPr>
            <a:spLocks noGrp="1"/>
          </p:cNvSpPr>
          <p:nvPr>
            <p:ph type="body" idx="1"/>
          </p:nvPr>
        </p:nvSpPr>
        <p:spPr>
          <a:xfrm>
            <a:off x="650876" y="2182812"/>
            <a:ext cx="5745161" cy="909637"/>
          </a:xfrm>
        </p:spPr>
        <p:txBody>
          <a:bodyPr/>
          <a:lstStyle/>
          <a:p>
            <a:r>
              <a:rPr lang="en-US" sz="2000" b="0" dirty="0">
                <a:latin typeface="+mj-lt"/>
              </a:rPr>
              <a:t>Mulch volcanos encourage new roots (called adventitious roots) to sprout from higher on the tree trunk and for roots to circle the tree trunk</a:t>
            </a:r>
          </a:p>
        </p:txBody>
      </p:sp>
      <p:sp>
        <p:nvSpPr>
          <p:cNvPr id="8" name="Text Placeholder 7">
            <a:extLst>
              <a:ext uri="{FF2B5EF4-FFF2-40B4-BE49-F238E27FC236}">
                <a16:creationId xmlns:a16="http://schemas.microsoft.com/office/drawing/2014/main" id="{B2E00501-D3D6-F982-6BA8-BBD37B6BA9E3}"/>
              </a:ext>
            </a:extLst>
          </p:cNvPr>
          <p:cNvSpPr>
            <a:spLocks noGrp="1"/>
          </p:cNvSpPr>
          <p:nvPr>
            <p:ph type="body" sz="quarter" idx="3"/>
          </p:nvPr>
        </p:nvSpPr>
        <p:spPr>
          <a:xfrm>
            <a:off x="6597773" y="2938461"/>
            <a:ext cx="5748337" cy="641350"/>
          </a:xfrm>
        </p:spPr>
        <p:txBody>
          <a:bodyPr/>
          <a:lstStyle/>
          <a:p>
            <a:endParaRPr lang="en-US" sz="2000" b="0" dirty="0">
              <a:latin typeface="+mj-lt"/>
            </a:endParaRPr>
          </a:p>
          <a:p>
            <a:endParaRPr lang="en-US" sz="800" b="0" dirty="0">
              <a:latin typeface="+mj-lt"/>
            </a:endParaRPr>
          </a:p>
          <a:p>
            <a:r>
              <a:rPr lang="en-US" sz="2000" b="0" dirty="0">
                <a:latin typeface="+mj-lt"/>
              </a:rPr>
              <a:t>These</a:t>
            </a:r>
            <a:r>
              <a:rPr lang="en-US" sz="2000" dirty="0">
                <a:latin typeface="+mj-lt"/>
              </a:rPr>
              <a:t> </a:t>
            </a:r>
            <a:r>
              <a:rPr lang="en-US" sz="2000" b="0" dirty="0">
                <a:latin typeface="+mj-lt"/>
              </a:rPr>
              <a:t>girdling roots will continue to grow around the tree trunk and eventually strangle the tree </a:t>
            </a:r>
          </a:p>
        </p:txBody>
      </p:sp>
      <p:pic>
        <p:nvPicPr>
          <p:cNvPr id="17" name="Content Placeholder 16" descr="A tree with many roots&#10;&#10;Description automatically generated">
            <a:extLst>
              <a:ext uri="{FF2B5EF4-FFF2-40B4-BE49-F238E27FC236}">
                <a16:creationId xmlns:a16="http://schemas.microsoft.com/office/drawing/2014/main" id="{93265DE3-39C5-C995-3B1C-6632C0D0C9BA}"/>
              </a:ext>
            </a:extLst>
          </p:cNvPr>
          <p:cNvPicPr>
            <a:picLocks noGrp="1" noChangeAspect="1"/>
          </p:cNvPicPr>
          <p:nvPr>
            <p:ph sz="quarter" idx="4"/>
          </p:nvPr>
        </p:nvPicPr>
        <p:blipFill>
          <a:blip r:embed="rId2"/>
          <a:stretch>
            <a:fillRect/>
          </a:stretch>
        </p:blipFill>
        <p:spPr>
          <a:xfrm>
            <a:off x="6597772" y="3793305"/>
            <a:ext cx="5748337" cy="4452501"/>
          </a:xfrm>
        </p:spPr>
      </p:pic>
      <p:pic>
        <p:nvPicPr>
          <p:cNvPr id="15" name="Content Placeholder 14" descr="A pile of mulch on a tree&#10;&#10;Description automatically generated">
            <a:extLst>
              <a:ext uri="{FF2B5EF4-FFF2-40B4-BE49-F238E27FC236}">
                <a16:creationId xmlns:a16="http://schemas.microsoft.com/office/drawing/2014/main" id="{1D085C0B-C046-07B2-E6C0-8FF486B0D443}"/>
              </a:ext>
            </a:extLst>
          </p:cNvPr>
          <p:cNvPicPr>
            <a:picLocks noGrp="1" noChangeAspect="1"/>
          </p:cNvPicPr>
          <p:nvPr>
            <p:ph sz="half" idx="2"/>
          </p:nvPr>
        </p:nvPicPr>
        <p:blipFill>
          <a:blip r:embed="rId3"/>
          <a:stretch>
            <a:fillRect/>
          </a:stretch>
        </p:blipFill>
        <p:spPr>
          <a:xfrm>
            <a:off x="650874" y="3259136"/>
            <a:ext cx="5745163" cy="4452501"/>
          </a:xfrm>
        </p:spPr>
      </p:pic>
      <p:sp>
        <p:nvSpPr>
          <p:cNvPr id="18" name="TextBox 17">
            <a:extLst>
              <a:ext uri="{FF2B5EF4-FFF2-40B4-BE49-F238E27FC236}">
                <a16:creationId xmlns:a16="http://schemas.microsoft.com/office/drawing/2014/main" id="{F38B1672-0247-FB92-AB70-D1704E0D0828}"/>
              </a:ext>
            </a:extLst>
          </p:cNvPr>
          <p:cNvSpPr txBox="1"/>
          <p:nvPr/>
        </p:nvSpPr>
        <p:spPr>
          <a:xfrm>
            <a:off x="650874" y="8459300"/>
            <a:ext cx="11703051" cy="1015663"/>
          </a:xfrm>
          <a:prstGeom prst="rect">
            <a:avLst/>
          </a:prstGeom>
          <a:noFill/>
        </p:spPr>
        <p:txBody>
          <a:bodyPr wrap="square" rtlCol="0">
            <a:spAutoFit/>
          </a:bodyPr>
          <a:lstStyle/>
          <a:p>
            <a:pPr algn="ctr"/>
            <a:r>
              <a:rPr lang="en-US" sz="2000" dirty="0">
                <a:latin typeface="+mj-lt"/>
              </a:rPr>
              <a:t>Proper tree planting  and mulching can help save trees!</a:t>
            </a:r>
          </a:p>
          <a:p>
            <a:pPr algn="ctr"/>
            <a:r>
              <a:rPr lang="en-US" sz="2000" dirty="0">
                <a:latin typeface="+mj-lt"/>
              </a:rPr>
              <a:t>Tree roots should be spread out and trees should not be planted too deep.</a:t>
            </a:r>
          </a:p>
          <a:p>
            <a:pPr algn="ctr"/>
            <a:r>
              <a:rPr lang="en-US" sz="2000" dirty="0">
                <a:latin typeface="+mj-lt"/>
              </a:rPr>
              <a:t>Mulch should be shallow and not placed up against the tree trunk.</a:t>
            </a:r>
          </a:p>
        </p:txBody>
      </p:sp>
    </p:spTree>
    <p:extLst>
      <p:ext uri="{BB962C8B-B14F-4D97-AF65-F5344CB8AC3E}">
        <p14:creationId xmlns:p14="http://schemas.microsoft.com/office/powerpoint/2010/main" val="15627430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5105" name="Picture 1" descr="image.png">
            <a:extLst>
              <a:ext uri="{FF2B5EF4-FFF2-40B4-BE49-F238E27FC236}">
                <a16:creationId xmlns:a16="http://schemas.microsoft.com/office/drawing/2014/main" id="{684754AC-9515-4C2F-9C85-44C1FF0B54B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252525" y="3370819"/>
            <a:ext cx="3509962" cy="2627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5108" name="Picture 4" descr="image.png">
            <a:extLst>
              <a:ext uri="{FF2B5EF4-FFF2-40B4-BE49-F238E27FC236}">
                <a16:creationId xmlns:a16="http://schemas.microsoft.com/office/drawing/2014/main" id="{FDCECDC0-94E6-417A-B059-D14F8E1EDFB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254451" y="6248400"/>
            <a:ext cx="3508375" cy="262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a:extLst>
              <a:ext uri="{FF2B5EF4-FFF2-40B4-BE49-F238E27FC236}">
                <a16:creationId xmlns:a16="http://schemas.microsoft.com/office/drawing/2014/main" id="{ACF0E6C9-8202-C3F3-896A-CAC590296F31}"/>
              </a:ext>
            </a:extLst>
          </p:cNvPr>
          <p:cNvGrpSpPr/>
          <p:nvPr/>
        </p:nvGrpSpPr>
        <p:grpSpPr>
          <a:xfrm>
            <a:off x="50800" y="2743200"/>
            <a:ext cx="6222999" cy="6723459"/>
            <a:chOff x="3033869" y="323850"/>
            <a:chExt cx="6107112" cy="6686550"/>
          </a:xfrm>
        </p:grpSpPr>
        <p:pic>
          <p:nvPicPr>
            <p:cNvPr id="175106" name="Picture 2" descr="image.png">
              <a:extLst>
                <a:ext uri="{FF2B5EF4-FFF2-40B4-BE49-F238E27FC236}">
                  <a16:creationId xmlns:a16="http://schemas.microsoft.com/office/drawing/2014/main" id="{5747A90A-9920-44F6-8DA7-6768BDE5A436}"/>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033869" y="323850"/>
              <a:ext cx="6107112" cy="581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5111" name="AutoShape 7">
              <a:extLst>
                <a:ext uri="{FF2B5EF4-FFF2-40B4-BE49-F238E27FC236}">
                  <a16:creationId xmlns:a16="http://schemas.microsoft.com/office/drawing/2014/main" id="{1972BF99-F9C0-4C6B-81A2-19A170B483E7}"/>
                </a:ext>
              </a:extLst>
            </p:cNvPr>
            <p:cNvSpPr>
              <a:spLocks/>
            </p:cNvSpPr>
            <p:nvPr/>
          </p:nvSpPr>
          <p:spPr bwMode="auto">
            <a:xfrm>
              <a:off x="4008438" y="6067425"/>
              <a:ext cx="1951037" cy="9429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5023" tIns="65023" rIns="65023" bIns="65023"/>
            <a:lstStyle>
              <a:lvl1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defTabSz="914400" eaLnBrk="1"/>
              <a:r>
                <a:rPr lang="en-US" altLang="en-US" sz="2800" dirty="0">
                  <a:latin typeface="+mj-lt"/>
                  <a:sym typeface="Trebuchet MS Bold" panose="020B0703020202020204" pitchFamily="34" charset="0"/>
                </a:rPr>
                <a:t>Woody Stem</a:t>
              </a:r>
              <a:endParaRPr lang="en-US" altLang="en-US" dirty="0">
                <a:latin typeface="+mj-lt"/>
              </a:endParaRPr>
            </a:p>
          </p:txBody>
        </p:sp>
        <p:sp>
          <p:nvSpPr>
            <p:cNvPr id="175112" name="AutoShape 8">
              <a:extLst>
                <a:ext uri="{FF2B5EF4-FFF2-40B4-BE49-F238E27FC236}">
                  <a16:creationId xmlns:a16="http://schemas.microsoft.com/office/drawing/2014/main" id="{618A8EA0-1767-4D99-98A6-85C6A4E21815}"/>
                </a:ext>
              </a:extLst>
            </p:cNvPr>
            <p:cNvSpPr>
              <a:spLocks/>
            </p:cNvSpPr>
            <p:nvPr/>
          </p:nvSpPr>
          <p:spPr bwMode="auto">
            <a:xfrm>
              <a:off x="6067425" y="6067425"/>
              <a:ext cx="2384425" cy="9429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5023" tIns="65023" rIns="65023" bIns="65023"/>
            <a:lstStyle>
              <a:lvl1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defTabSz="914400" eaLnBrk="1"/>
              <a:r>
                <a:rPr lang="en-US" altLang="en-US" sz="2800" dirty="0">
                  <a:latin typeface="+mj-lt"/>
                  <a:sym typeface="Trebuchet MS Bold" panose="020B0703020202020204" pitchFamily="34" charset="0"/>
                </a:rPr>
                <a:t>Herbaceous</a:t>
              </a:r>
            </a:p>
            <a:p>
              <a:pPr algn="ctr" defTabSz="914400" eaLnBrk="1"/>
              <a:r>
                <a:rPr lang="en-US" altLang="en-US" sz="2800" dirty="0">
                  <a:latin typeface="+mj-lt"/>
                  <a:sym typeface="Trebuchet MS Bold" panose="020B0703020202020204" pitchFamily="34" charset="0"/>
                </a:rPr>
                <a:t>Stem</a:t>
              </a:r>
              <a:endParaRPr lang="en-US" altLang="en-US" dirty="0">
                <a:latin typeface="+mj-lt"/>
              </a:endParaRPr>
            </a:p>
          </p:txBody>
        </p:sp>
      </p:grpSp>
      <p:sp>
        <p:nvSpPr>
          <p:cNvPr id="175113" name="AutoShape 9">
            <a:extLst>
              <a:ext uri="{FF2B5EF4-FFF2-40B4-BE49-F238E27FC236}">
                <a16:creationId xmlns:a16="http://schemas.microsoft.com/office/drawing/2014/main" id="{E7ABE441-E434-48FD-819D-51DCBFDBFA69}"/>
              </a:ext>
            </a:extLst>
          </p:cNvPr>
          <p:cNvSpPr>
            <a:spLocks/>
          </p:cNvSpPr>
          <p:nvPr/>
        </p:nvSpPr>
        <p:spPr bwMode="auto">
          <a:xfrm>
            <a:off x="9837064" y="8980884"/>
            <a:ext cx="2925762" cy="4857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5023" tIns="65023" rIns="65023" bIns="65023"/>
          <a:lstStyle>
            <a:lvl1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defTabSz="914400" eaLnBrk="1"/>
            <a:r>
              <a:rPr lang="en-US" altLang="en-US" sz="2400" dirty="0">
                <a:latin typeface="+mj-lt"/>
                <a:sym typeface="Trebuchet MS Bold" panose="020B0703020202020204" pitchFamily="34" charset="0"/>
              </a:rPr>
              <a:t>Tomato Plants</a:t>
            </a:r>
            <a:endParaRPr lang="en-US" altLang="en-US" dirty="0">
              <a:latin typeface="+mj-lt"/>
            </a:endParaRPr>
          </a:p>
        </p:txBody>
      </p:sp>
      <p:sp>
        <p:nvSpPr>
          <p:cNvPr id="175114" name="AutoShape 10">
            <a:extLst>
              <a:ext uri="{FF2B5EF4-FFF2-40B4-BE49-F238E27FC236}">
                <a16:creationId xmlns:a16="http://schemas.microsoft.com/office/drawing/2014/main" id="{587AB79D-B946-44E6-8596-65793FF6F356}"/>
              </a:ext>
            </a:extLst>
          </p:cNvPr>
          <p:cNvSpPr>
            <a:spLocks/>
          </p:cNvSpPr>
          <p:nvPr/>
        </p:nvSpPr>
        <p:spPr bwMode="auto">
          <a:xfrm>
            <a:off x="1930399" y="92776"/>
            <a:ext cx="9456951" cy="25907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5023" tIns="65023" rIns="65023" bIns="65023"/>
          <a:lstStyle>
            <a:lvl1pPr marL="157163" indent="-128588">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defTabSz="914400" eaLnBrk="1"/>
            <a:r>
              <a:rPr lang="en-US" altLang="en-US" sz="5400" b="1" dirty="0">
                <a:latin typeface="+mj-lt"/>
                <a:sym typeface="Chalkboard" charset="0"/>
              </a:rPr>
              <a:t>STEMS</a:t>
            </a:r>
          </a:p>
          <a:p>
            <a:pPr marL="228600" indent="-228600" defTabSz="914400" eaLnBrk="1">
              <a:spcBef>
                <a:spcPts val="600"/>
              </a:spcBef>
              <a:buSzPct val="100000"/>
              <a:buFontTx/>
              <a:buChar char="•"/>
            </a:pPr>
            <a:r>
              <a:rPr lang="en-US" altLang="en-US" sz="2400" dirty="0">
                <a:latin typeface="+mj-lt"/>
                <a:sym typeface="Chalkboard" charset="0"/>
              </a:rPr>
              <a:t>Support buds and leaves</a:t>
            </a:r>
          </a:p>
          <a:p>
            <a:pPr marL="228600" indent="-228600" defTabSz="914400" eaLnBrk="1">
              <a:spcBef>
                <a:spcPts val="600"/>
              </a:spcBef>
              <a:buSzPct val="100000"/>
              <a:buFontTx/>
              <a:buChar char="•"/>
            </a:pPr>
            <a:r>
              <a:rPr lang="en-US" altLang="en-US" sz="2400" dirty="0">
                <a:latin typeface="+mj-lt"/>
                <a:sym typeface="Chalkboard" charset="0"/>
              </a:rPr>
              <a:t>Moves water and nutrients through the plant</a:t>
            </a:r>
          </a:p>
          <a:p>
            <a:pPr marL="228600" indent="-228600" defTabSz="914400" eaLnBrk="1">
              <a:spcBef>
                <a:spcPts val="600"/>
              </a:spcBef>
              <a:buSzPct val="100000"/>
              <a:buFontTx/>
              <a:buChar char="•"/>
            </a:pPr>
            <a:r>
              <a:rPr lang="en-US" altLang="en-US" sz="2400" dirty="0">
                <a:latin typeface="+mj-lt"/>
                <a:sym typeface="Chalkboard" charset="0"/>
              </a:rPr>
              <a:t>The vascular system inside the stem forms a continuous pathway from the root, through the stem, and finally to the leaves</a:t>
            </a:r>
            <a:endParaRPr lang="en-US" altLang="en-US" sz="2400" dirty="0">
              <a:latin typeface="+mj-lt"/>
            </a:endParaRPr>
          </a:p>
        </p:txBody>
      </p:sp>
      <p:grpSp>
        <p:nvGrpSpPr>
          <p:cNvPr id="3" name="Group 2">
            <a:extLst>
              <a:ext uri="{FF2B5EF4-FFF2-40B4-BE49-F238E27FC236}">
                <a16:creationId xmlns:a16="http://schemas.microsoft.com/office/drawing/2014/main" id="{438F3CD6-F164-CB1C-A77F-96156FA8B6AF}"/>
              </a:ext>
            </a:extLst>
          </p:cNvPr>
          <p:cNvGrpSpPr/>
          <p:nvPr/>
        </p:nvGrpSpPr>
        <p:grpSpPr>
          <a:xfrm>
            <a:off x="5699661" y="4190408"/>
            <a:ext cx="3467100" cy="4341812"/>
            <a:chOff x="0" y="1300163"/>
            <a:chExt cx="3467100" cy="4341812"/>
          </a:xfrm>
        </p:grpSpPr>
        <p:sp>
          <p:nvSpPr>
            <p:cNvPr id="175109" name="AutoShape 5">
              <a:extLst>
                <a:ext uri="{FF2B5EF4-FFF2-40B4-BE49-F238E27FC236}">
                  <a16:creationId xmlns:a16="http://schemas.microsoft.com/office/drawing/2014/main" id="{C4C60273-4EB0-4898-9422-51140427B432}"/>
                </a:ext>
              </a:extLst>
            </p:cNvPr>
            <p:cNvSpPr>
              <a:spLocks/>
            </p:cNvSpPr>
            <p:nvPr/>
          </p:nvSpPr>
          <p:spPr bwMode="auto">
            <a:xfrm>
              <a:off x="0" y="5092700"/>
              <a:ext cx="3467100" cy="5492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5023" tIns="65023" rIns="65023" bIns="65023"/>
            <a:lstStyle>
              <a:lvl1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defTabSz="914400" eaLnBrk="1"/>
              <a:r>
                <a:rPr lang="en-US" altLang="en-US" sz="2400" dirty="0">
                  <a:latin typeface="+mj-lt"/>
                  <a:sym typeface="Comic Sans MS Bold" panose="030F0902030302020204" pitchFamily="66" charset="0"/>
                </a:rPr>
                <a:t>Chilean Wine Palm</a:t>
              </a:r>
              <a:endParaRPr lang="en-US" altLang="en-US" dirty="0">
                <a:latin typeface="+mj-lt"/>
              </a:endParaRPr>
            </a:p>
          </p:txBody>
        </p:sp>
        <p:pic>
          <p:nvPicPr>
            <p:cNvPr id="175115" name="Picture 11" descr="image.png">
              <a:extLst>
                <a:ext uri="{FF2B5EF4-FFF2-40B4-BE49-F238E27FC236}">
                  <a16:creationId xmlns:a16="http://schemas.microsoft.com/office/drawing/2014/main" id="{6492F08C-D895-4E28-BAFD-F75EB2AE752C}"/>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23850" y="1300163"/>
              <a:ext cx="2865438" cy="3779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TextBox 4">
            <a:extLst>
              <a:ext uri="{FF2B5EF4-FFF2-40B4-BE49-F238E27FC236}">
                <a16:creationId xmlns:a16="http://schemas.microsoft.com/office/drawing/2014/main" id="{C284A9C3-0B99-45AB-93C6-CFACB08BF970}"/>
              </a:ext>
            </a:extLst>
          </p:cNvPr>
          <p:cNvSpPr txBox="1">
            <a:spLocks noChangeArrowheads="1"/>
          </p:cNvSpPr>
          <p:nvPr/>
        </p:nvSpPr>
        <p:spPr bwMode="auto">
          <a:xfrm>
            <a:off x="177800" y="0"/>
            <a:ext cx="12827000" cy="8699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0046" tIns="65023" rIns="130046" bIns="65023">
            <a:spAutoFit/>
          </a:bodyPr>
          <a:lstStyle>
            <a:lvl1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marL="742950" indent="-28575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marL="1143000" indent="-2286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marL="1600200" indent="-2286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marL="2057400" indent="-2286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2514600" indent="-228600" defTabSz="4572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2971800" indent="-228600" defTabSz="4572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3429000" indent="-228600" defTabSz="4572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3886200" indent="-228600" defTabSz="4572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hangingPunct="1"/>
            <a:r>
              <a:rPr lang="en-US" altLang="en-US" sz="4800" b="1" dirty="0">
                <a:solidFill>
                  <a:schemeClr val="tx1"/>
                </a:solidFill>
                <a:latin typeface="+mj-lt"/>
              </a:rPr>
              <a:t>HOW  VASCULAR  PLANTS  </a:t>
            </a:r>
            <a:r>
              <a:rPr lang="ja-JP" altLang="en-US" sz="4800" b="1">
                <a:solidFill>
                  <a:schemeClr val="tx1"/>
                </a:solidFill>
                <a:latin typeface="+mj-lt"/>
              </a:rPr>
              <a:t>“</a:t>
            </a:r>
            <a:r>
              <a:rPr lang="en-US" altLang="ja-JP" sz="4800" b="1" dirty="0">
                <a:solidFill>
                  <a:schemeClr val="tx1"/>
                </a:solidFill>
                <a:latin typeface="+mj-lt"/>
              </a:rPr>
              <a:t>WORK</a:t>
            </a:r>
            <a:r>
              <a:rPr lang="ja-JP" altLang="en-US" sz="4800" b="1">
                <a:solidFill>
                  <a:schemeClr val="tx1"/>
                </a:solidFill>
                <a:latin typeface="+mj-lt"/>
              </a:rPr>
              <a:t>”</a:t>
            </a:r>
            <a:endParaRPr lang="en-US" altLang="en-US" sz="4800" b="1" dirty="0">
              <a:solidFill>
                <a:schemeClr val="tx1"/>
              </a:solidFill>
              <a:latin typeface="+mj-lt"/>
            </a:endParaRPr>
          </a:p>
        </p:txBody>
      </p:sp>
      <p:pic>
        <p:nvPicPr>
          <p:cNvPr id="2050" name="Picture 2" descr="The vascular system of plants is made up of xylem and phloem">
            <a:extLst>
              <a:ext uri="{FF2B5EF4-FFF2-40B4-BE49-F238E27FC236}">
                <a16:creationId xmlns:a16="http://schemas.microsoft.com/office/drawing/2014/main" id="{F15AA159-F6FD-023B-4394-7F4D099F33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62250" y="1186259"/>
            <a:ext cx="7480300" cy="709408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4">
            <a:extLst>
              <a:ext uri="{FF2B5EF4-FFF2-40B4-BE49-F238E27FC236}">
                <a16:creationId xmlns:a16="http://schemas.microsoft.com/office/drawing/2014/main" id="{DD860B8B-490D-C3F4-C0CE-153D7A260AF2}"/>
              </a:ext>
            </a:extLst>
          </p:cNvPr>
          <p:cNvSpPr txBox="1">
            <a:spLocks noChangeArrowheads="1"/>
          </p:cNvSpPr>
          <p:nvPr/>
        </p:nvSpPr>
        <p:spPr bwMode="auto">
          <a:xfrm>
            <a:off x="0" y="8504295"/>
            <a:ext cx="13004800" cy="962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0046" tIns="65023" rIns="130046" bIns="65023">
            <a:spAutoFit/>
          </a:bodyPr>
          <a:lstStyle>
            <a:lvl1pPr>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marL="742950" indent="-28575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marL="1143000" indent="-2286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marL="1600200" indent="-2286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marL="2057400" indent="-2286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2514600" indent="-228600" defTabSz="4572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2971800" indent="-228600" defTabSz="4572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3429000" indent="-228600" defTabSz="4572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3886200" indent="-228600" defTabSz="4572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hangingPunct="1"/>
            <a:r>
              <a:rPr lang="en-US" altLang="en-US" sz="2300" b="1" dirty="0">
                <a:solidFill>
                  <a:schemeClr val="tx1"/>
                </a:solidFill>
                <a:latin typeface="+mj-lt"/>
              </a:rPr>
              <a:t>Water and minerals move upward from the roots into the plant in the </a:t>
            </a:r>
            <a:r>
              <a:rPr lang="en-US" altLang="en-US" sz="2300" b="1" dirty="0">
                <a:solidFill>
                  <a:schemeClr val="accent1"/>
                </a:solidFill>
                <a:latin typeface="+mj-lt"/>
              </a:rPr>
              <a:t>Xylem</a:t>
            </a:r>
          </a:p>
          <a:p>
            <a:pPr algn="ctr" eaLnBrk="1" hangingPunct="1"/>
            <a:endParaRPr lang="en-US" altLang="en-US" sz="800" b="1" dirty="0">
              <a:solidFill>
                <a:schemeClr val="tx1"/>
              </a:solidFill>
              <a:latin typeface="+mj-lt"/>
            </a:endParaRPr>
          </a:p>
          <a:p>
            <a:pPr algn="ctr" eaLnBrk="1" hangingPunct="1"/>
            <a:r>
              <a:rPr lang="en-US" altLang="en-US" sz="2300" b="1" dirty="0">
                <a:solidFill>
                  <a:schemeClr val="tx1"/>
                </a:solidFill>
                <a:latin typeface="+mj-lt"/>
              </a:rPr>
              <a:t>After photosynthesis, sugars are moved from the leaves throughout the plant in the </a:t>
            </a:r>
            <a:r>
              <a:rPr lang="en-US" altLang="en-US" sz="2300" b="1" dirty="0">
                <a:solidFill>
                  <a:srgbClr val="FFC000"/>
                </a:solidFill>
                <a:latin typeface="+mj-lt"/>
              </a:rPr>
              <a:t>Phloem</a:t>
            </a:r>
            <a:r>
              <a:rPr lang="en-US" altLang="en-US" sz="2300" b="1" dirty="0">
                <a:solidFill>
                  <a:schemeClr val="tx1"/>
                </a:solidFill>
                <a:latin typeface="+mj-lt"/>
              </a:rPr>
              <a:t>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Color Changing Celery - a Simple Science Experiment for Kids">
            <a:extLst>
              <a:ext uri="{FF2B5EF4-FFF2-40B4-BE49-F238E27FC236}">
                <a16:creationId xmlns:a16="http://schemas.microsoft.com/office/drawing/2014/main" id="{53381E30-DB35-A585-21DC-EF30D6E35E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489" y="1905000"/>
            <a:ext cx="5813911" cy="3860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1D8DB97-AB96-A33C-D976-E55F44155E8C}"/>
              </a:ext>
            </a:extLst>
          </p:cNvPr>
          <p:cNvSpPr txBox="1"/>
          <p:nvPr/>
        </p:nvSpPr>
        <p:spPr>
          <a:xfrm>
            <a:off x="0" y="304800"/>
            <a:ext cx="13004800" cy="923330"/>
          </a:xfrm>
          <a:prstGeom prst="rect">
            <a:avLst/>
          </a:prstGeom>
          <a:noFill/>
        </p:spPr>
        <p:txBody>
          <a:bodyPr wrap="square" rtlCol="0">
            <a:spAutoFit/>
          </a:bodyPr>
          <a:lstStyle/>
          <a:p>
            <a:pPr algn="ctr"/>
            <a:r>
              <a:rPr lang="en-US" altLang="en-US" sz="5400" b="1" dirty="0">
                <a:solidFill>
                  <a:schemeClr val="tx1"/>
                </a:solidFill>
                <a:latin typeface="+mj-lt"/>
              </a:rPr>
              <a:t>Xylem &amp; Phloem in Celery</a:t>
            </a:r>
            <a:endParaRPr lang="en-US" sz="5400" dirty="0"/>
          </a:p>
        </p:txBody>
      </p:sp>
      <p:pic>
        <p:nvPicPr>
          <p:cNvPr id="1026" name="Picture 2" descr="Celery Science Experiment – The Bear &amp; The Fox">
            <a:extLst>
              <a:ext uri="{FF2B5EF4-FFF2-40B4-BE49-F238E27FC236}">
                <a16:creationId xmlns:a16="http://schemas.microsoft.com/office/drawing/2014/main" id="{B4D8D496-0319-6746-CF40-C2AA6CBC15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11800" y="4185608"/>
            <a:ext cx="7010400" cy="5263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2050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1" name="AutoShape 1">
            <a:extLst>
              <a:ext uri="{FF2B5EF4-FFF2-40B4-BE49-F238E27FC236}">
                <a16:creationId xmlns:a16="http://schemas.microsoft.com/office/drawing/2014/main" id="{55EFD939-B309-42CD-843C-D11D2748FFD6}"/>
              </a:ext>
            </a:extLst>
          </p:cNvPr>
          <p:cNvSpPr>
            <a:spLocks/>
          </p:cNvSpPr>
          <p:nvPr/>
        </p:nvSpPr>
        <p:spPr bwMode="auto">
          <a:xfrm>
            <a:off x="431800" y="215900"/>
            <a:ext cx="5765800" cy="8763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Comic Sans MS" panose="030F0702030302020204" pitchFamily="66" charset="0"/>
              <a:buNone/>
            </a:pPr>
            <a:r>
              <a:rPr lang="en-US" altLang="en-US" sz="4400" b="1" dirty="0">
                <a:latin typeface="+mj-lt"/>
                <a:sym typeface="Comic Sans MS" panose="030F0702030302020204" pitchFamily="66" charset="0"/>
              </a:rPr>
              <a:t>STEMS AS FOOD</a:t>
            </a:r>
            <a:endParaRPr lang="en-US" altLang="en-US" dirty="0">
              <a:latin typeface="+mj-lt"/>
            </a:endParaRPr>
          </a:p>
        </p:txBody>
      </p:sp>
      <p:pic>
        <p:nvPicPr>
          <p:cNvPr id="179202" name="Picture 2" descr="asparagus growing.jpg">
            <a:extLst>
              <a:ext uri="{FF2B5EF4-FFF2-40B4-BE49-F238E27FC236}">
                <a16:creationId xmlns:a16="http://schemas.microsoft.com/office/drawing/2014/main" id="{BB92BDF7-2711-4960-AF82-EF5C5A6D1B0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674100" y="5638800"/>
            <a:ext cx="2959100" cy="370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9203" name="Picture 3" descr="scallions.jpg">
            <a:extLst>
              <a:ext uri="{FF2B5EF4-FFF2-40B4-BE49-F238E27FC236}">
                <a16:creationId xmlns:a16="http://schemas.microsoft.com/office/drawing/2014/main" id="{A982C05B-9EE5-46C7-9E00-7D18004486D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462790" y="1156129"/>
            <a:ext cx="4114800" cy="3294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9204" name="Picture 4" descr="celery growing.jpg">
            <a:extLst>
              <a:ext uri="{FF2B5EF4-FFF2-40B4-BE49-F238E27FC236}">
                <a16:creationId xmlns:a16="http://schemas.microsoft.com/office/drawing/2014/main" id="{F4D7DD34-BC87-4640-BB57-F1C10764BF93}"/>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069733" y="230656"/>
            <a:ext cx="4561538" cy="456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9205" name="Picture 5" descr="rhubarb.jpg">
            <a:extLst>
              <a:ext uri="{FF2B5EF4-FFF2-40B4-BE49-F238E27FC236}">
                <a16:creationId xmlns:a16="http://schemas.microsoft.com/office/drawing/2014/main" id="{40B54F8B-33DA-4A64-80CB-D01D2FBB5529}"/>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30200" y="4546600"/>
            <a:ext cx="4876800"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9206" name="AutoShape 6">
            <a:extLst>
              <a:ext uri="{FF2B5EF4-FFF2-40B4-BE49-F238E27FC236}">
                <a16:creationId xmlns:a16="http://schemas.microsoft.com/office/drawing/2014/main" id="{A9A98389-876D-486C-B02C-532F62CC1E2F}"/>
              </a:ext>
            </a:extLst>
          </p:cNvPr>
          <p:cNvSpPr>
            <a:spLocks/>
          </p:cNvSpPr>
          <p:nvPr/>
        </p:nvSpPr>
        <p:spPr bwMode="auto">
          <a:xfrm>
            <a:off x="1891898" y="3853292"/>
            <a:ext cx="3479800" cy="5969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000000"/>
              </a:buClr>
              <a:buFont typeface="Comic Sans MS" panose="030F0702030302020204" pitchFamily="66" charset="0"/>
              <a:buNone/>
            </a:pPr>
            <a:r>
              <a:rPr lang="en-US" altLang="en-US" sz="2800" b="1" dirty="0">
                <a:latin typeface="+mj-lt"/>
                <a:sym typeface="Comic Sans MS" panose="030F0702030302020204" pitchFamily="66" charset="0"/>
              </a:rPr>
              <a:t>Scallions</a:t>
            </a:r>
            <a:endParaRPr lang="en-US" altLang="en-US" dirty="0">
              <a:latin typeface="+mj-lt"/>
            </a:endParaRPr>
          </a:p>
        </p:txBody>
      </p:sp>
      <p:sp>
        <p:nvSpPr>
          <p:cNvPr id="179207" name="AutoShape 7">
            <a:extLst>
              <a:ext uri="{FF2B5EF4-FFF2-40B4-BE49-F238E27FC236}">
                <a16:creationId xmlns:a16="http://schemas.microsoft.com/office/drawing/2014/main" id="{675858AB-E38C-4B81-8338-781DD9F2D4DC}"/>
              </a:ext>
            </a:extLst>
          </p:cNvPr>
          <p:cNvSpPr>
            <a:spLocks/>
          </p:cNvSpPr>
          <p:nvPr/>
        </p:nvSpPr>
        <p:spPr bwMode="auto">
          <a:xfrm>
            <a:off x="5308600" y="8343900"/>
            <a:ext cx="1854200" cy="5969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Comic Sans MS" panose="030F0702030302020204" pitchFamily="66" charset="0"/>
              <a:buNone/>
            </a:pPr>
            <a:r>
              <a:rPr lang="en-US" altLang="en-US" sz="2800" b="1" dirty="0">
                <a:latin typeface="+mj-lt"/>
                <a:sym typeface="Comic Sans MS" panose="030F0702030302020204" pitchFamily="66" charset="0"/>
              </a:rPr>
              <a:t>Rhubarb</a:t>
            </a:r>
            <a:endParaRPr lang="en-US" altLang="en-US" dirty="0">
              <a:latin typeface="+mj-lt"/>
            </a:endParaRPr>
          </a:p>
        </p:txBody>
      </p:sp>
      <p:sp>
        <p:nvSpPr>
          <p:cNvPr id="179208" name="AutoShape 8">
            <a:extLst>
              <a:ext uri="{FF2B5EF4-FFF2-40B4-BE49-F238E27FC236}">
                <a16:creationId xmlns:a16="http://schemas.microsoft.com/office/drawing/2014/main" id="{3F863E38-481A-443C-A090-579F19B6EA5A}"/>
              </a:ext>
            </a:extLst>
          </p:cNvPr>
          <p:cNvSpPr>
            <a:spLocks/>
          </p:cNvSpPr>
          <p:nvPr/>
        </p:nvSpPr>
        <p:spPr bwMode="auto">
          <a:xfrm>
            <a:off x="6172200" y="6070600"/>
            <a:ext cx="2400300" cy="5969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r" eaLnBrk="1">
              <a:buClr>
                <a:srgbClr val="000000"/>
              </a:buClr>
              <a:buFont typeface="Comic Sans MS" panose="030F0702030302020204" pitchFamily="66" charset="0"/>
              <a:buNone/>
            </a:pPr>
            <a:r>
              <a:rPr lang="en-US" altLang="en-US" sz="2800" b="1" dirty="0">
                <a:latin typeface="+mj-lt"/>
                <a:sym typeface="Comic Sans MS" panose="030F0702030302020204" pitchFamily="66" charset="0"/>
              </a:rPr>
              <a:t>Asparagus</a:t>
            </a:r>
            <a:endParaRPr lang="en-US" altLang="en-US" dirty="0">
              <a:latin typeface="+mj-lt"/>
            </a:endParaRPr>
          </a:p>
        </p:txBody>
      </p:sp>
      <p:sp>
        <p:nvSpPr>
          <p:cNvPr id="179209" name="AutoShape 9">
            <a:extLst>
              <a:ext uri="{FF2B5EF4-FFF2-40B4-BE49-F238E27FC236}">
                <a16:creationId xmlns:a16="http://schemas.microsoft.com/office/drawing/2014/main" id="{712AFBD4-5B95-46E0-BA53-9336FB4467ED}"/>
              </a:ext>
            </a:extLst>
          </p:cNvPr>
          <p:cNvSpPr>
            <a:spLocks/>
          </p:cNvSpPr>
          <p:nvPr/>
        </p:nvSpPr>
        <p:spPr bwMode="auto">
          <a:xfrm>
            <a:off x="5577590" y="1914525"/>
            <a:ext cx="1968500" cy="5969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r" eaLnBrk="1">
              <a:buClr>
                <a:srgbClr val="000000"/>
              </a:buClr>
              <a:buFont typeface="Comic Sans MS" panose="030F0702030302020204" pitchFamily="66" charset="0"/>
              <a:buNone/>
            </a:pPr>
            <a:r>
              <a:rPr lang="en-US" altLang="en-US" sz="2800" b="1" dirty="0">
                <a:latin typeface="+mj-lt"/>
                <a:sym typeface="Comic Sans MS" panose="030F0702030302020204" pitchFamily="66" charset="0"/>
              </a:rPr>
              <a:t>Celery</a:t>
            </a:r>
            <a:endParaRPr lang="en-US" altLang="en-US" dirty="0">
              <a:latin typeface="+mj-lt"/>
            </a:endParaRP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49" name="Rectangle 1">
            <a:extLst>
              <a:ext uri="{FF2B5EF4-FFF2-40B4-BE49-F238E27FC236}">
                <a16:creationId xmlns:a16="http://schemas.microsoft.com/office/drawing/2014/main" id="{730B80F5-B661-4396-A0C5-B5AF656775E2}"/>
              </a:ext>
            </a:extLst>
          </p:cNvPr>
          <p:cNvSpPr>
            <a:spLocks noGrp="1" noChangeArrowheads="1"/>
          </p:cNvSpPr>
          <p:nvPr>
            <p:ph type="title"/>
          </p:nvPr>
        </p:nvSpPr>
        <p:spPr>
          <a:xfrm>
            <a:off x="863600" y="130175"/>
            <a:ext cx="11493500" cy="1406525"/>
          </a:xfrm>
        </p:spPr>
        <p:txBody>
          <a:bodyPr/>
          <a:lstStyle/>
          <a:p>
            <a:pPr indent="0" eaLnBrk="1"/>
            <a:r>
              <a:rPr lang="en-US" altLang="en-US" sz="5600" dirty="0">
                <a:sym typeface="Chalkboard" charset="0"/>
              </a:rPr>
              <a:t>Stems That Benefit Our Bodies</a:t>
            </a:r>
            <a:endParaRPr lang="en-US" altLang="en-US" sz="5600" dirty="0"/>
          </a:p>
        </p:txBody>
      </p:sp>
      <p:sp>
        <p:nvSpPr>
          <p:cNvPr id="181250" name="AutoShape 2">
            <a:extLst>
              <a:ext uri="{FF2B5EF4-FFF2-40B4-BE49-F238E27FC236}">
                <a16:creationId xmlns:a16="http://schemas.microsoft.com/office/drawing/2014/main" id="{4E4A9732-7DAA-4816-BDA1-709DB8F7913B}"/>
              </a:ext>
            </a:extLst>
          </p:cNvPr>
          <p:cNvSpPr>
            <a:spLocks/>
          </p:cNvSpPr>
          <p:nvPr/>
        </p:nvSpPr>
        <p:spPr bwMode="auto">
          <a:xfrm>
            <a:off x="1168400" y="1727200"/>
            <a:ext cx="10960100" cy="9398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Comic Sans MS" panose="030F0702030302020204" pitchFamily="66" charset="0"/>
              <a:buNone/>
            </a:pPr>
            <a:r>
              <a:rPr lang="en-US" altLang="en-US" sz="2400" dirty="0">
                <a:latin typeface="+mj-lt"/>
                <a:sym typeface="Chalkboard" charset="0"/>
              </a:rPr>
              <a:t>CELERY looks like human bones, and is full of sodium, calcium, phosphorus and magnesium that are needed for the bones and human skeleton. </a:t>
            </a:r>
            <a:endParaRPr lang="en-US" altLang="en-US" dirty="0">
              <a:latin typeface="+mj-lt"/>
            </a:endParaRPr>
          </a:p>
        </p:txBody>
      </p:sp>
      <p:pic>
        <p:nvPicPr>
          <p:cNvPr id="181251" name="Picture 3" descr="image.png">
            <a:extLst>
              <a:ext uri="{FF2B5EF4-FFF2-40B4-BE49-F238E27FC236}">
                <a16:creationId xmlns:a16="http://schemas.microsoft.com/office/drawing/2014/main" id="{5E002AE7-8BB2-4BCF-8E2F-7B74C4D720F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54200" y="3389311"/>
            <a:ext cx="8915400" cy="52644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7" name="Rectangle 1">
            <a:extLst>
              <a:ext uri="{FF2B5EF4-FFF2-40B4-BE49-F238E27FC236}">
                <a16:creationId xmlns:a16="http://schemas.microsoft.com/office/drawing/2014/main" id="{6CAD70EE-A99F-49CF-9362-AB9BFA60DFB4}"/>
              </a:ext>
            </a:extLst>
          </p:cNvPr>
          <p:cNvSpPr>
            <a:spLocks noGrp="1" noChangeArrowheads="1"/>
          </p:cNvSpPr>
          <p:nvPr>
            <p:ph type="title"/>
          </p:nvPr>
        </p:nvSpPr>
        <p:spPr>
          <a:xfrm>
            <a:off x="889000" y="360363"/>
            <a:ext cx="7061200" cy="1239837"/>
          </a:xfrm>
        </p:spPr>
        <p:txBody>
          <a:bodyPr/>
          <a:lstStyle/>
          <a:p>
            <a:pPr indent="0" eaLnBrk="1"/>
            <a:r>
              <a:rPr lang="en-US" altLang="en-US" sz="5400" b="1" dirty="0">
                <a:sym typeface="Chalkboard" charset="0"/>
              </a:rPr>
              <a:t>LEAVES</a:t>
            </a:r>
            <a:endParaRPr lang="en-US" altLang="en-US" sz="5400" dirty="0"/>
          </a:p>
        </p:txBody>
      </p:sp>
      <p:sp>
        <p:nvSpPr>
          <p:cNvPr id="66562" name="Rectangle 2">
            <a:extLst>
              <a:ext uri="{FF2B5EF4-FFF2-40B4-BE49-F238E27FC236}">
                <a16:creationId xmlns:a16="http://schemas.microsoft.com/office/drawing/2014/main" id="{2E50D707-CA27-4AF8-931F-FD81BDC24CF9}"/>
              </a:ext>
            </a:extLst>
          </p:cNvPr>
          <p:cNvSpPr>
            <a:spLocks noGrp="1" noChangeArrowheads="1"/>
          </p:cNvSpPr>
          <p:nvPr>
            <p:ph type="body" idx="1"/>
          </p:nvPr>
        </p:nvSpPr>
        <p:spPr>
          <a:xfrm>
            <a:off x="373062" y="2209800"/>
            <a:ext cx="8216900" cy="6692900"/>
          </a:xfrm>
        </p:spPr>
        <p:txBody>
          <a:bodyPr/>
          <a:lstStyle/>
          <a:p>
            <a:pPr marL="304800" indent="-301752" algn="l" defTabSz="1295400" eaLnBrk="1">
              <a:spcBef>
                <a:spcPts val="1600"/>
              </a:spcBef>
              <a:buFontTx/>
              <a:buChar char="•"/>
              <a:defRPr/>
            </a:pPr>
            <a:r>
              <a:rPr lang="en-US" sz="3200" dirty="0">
                <a:latin typeface="+mj-lt"/>
                <a:cs typeface="Chalkboard" charset="0"/>
                <a:sym typeface="Chalkboard" charset="0"/>
              </a:rPr>
              <a:t>Principal site of photosynthesis (food manufacturing) in plants</a:t>
            </a:r>
          </a:p>
          <a:p>
            <a:pPr marL="304800" indent="-301752" algn="l" defTabSz="1295400" eaLnBrk="1">
              <a:spcBef>
                <a:spcPts val="1600"/>
              </a:spcBef>
              <a:buFontTx/>
              <a:buChar char="•"/>
              <a:defRPr/>
            </a:pPr>
            <a:r>
              <a:rPr lang="en-US" sz="3200" dirty="0">
                <a:latin typeface="+mj-lt"/>
                <a:cs typeface="Chalkboard" charset="0"/>
                <a:sym typeface="Chalkboard" charset="0"/>
              </a:rPr>
              <a:t>Leaves are arranged on the stem so they can get the most sunlight possible</a:t>
            </a:r>
          </a:p>
          <a:p>
            <a:pPr marL="304800" indent="-301752" algn="l" defTabSz="1295400" eaLnBrk="1">
              <a:spcBef>
                <a:spcPts val="1600"/>
              </a:spcBef>
              <a:buFontTx/>
              <a:buChar char="•"/>
              <a:defRPr/>
            </a:pPr>
            <a:r>
              <a:rPr lang="en-US" sz="3200" dirty="0">
                <a:latin typeface="+mj-lt"/>
                <a:cs typeface="Chalkboard" charset="0"/>
                <a:sym typeface="Chalkboard" charset="0"/>
              </a:rPr>
              <a:t>Leaves come in many shapes and sizes and can be used to identify a plant</a:t>
            </a:r>
          </a:p>
          <a:p>
            <a:pPr marL="304800" indent="-301752" algn="l" defTabSz="1295400" eaLnBrk="1">
              <a:spcBef>
                <a:spcPts val="1600"/>
              </a:spcBef>
              <a:buFontTx/>
              <a:buChar char="•"/>
              <a:defRPr/>
            </a:pPr>
            <a:r>
              <a:rPr lang="en-US" sz="3200" dirty="0">
                <a:latin typeface="+mj-lt"/>
                <a:cs typeface="Chalkboard" charset="0"/>
                <a:sym typeface="Chalkboard" charset="0"/>
              </a:rPr>
              <a:t>Some leaves are used as herbs</a:t>
            </a:r>
          </a:p>
          <a:p>
            <a:pPr marL="304800" indent="-301752" algn="l" defTabSz="1295400" eaLnBrk="1">
              <a:spcBef>
                <a:spcPts val="1600"/>
              </a:spcBef>
              <a:buFontTx/>
              <a:buChar char="•"/>
              <a:defRPr/>
            </a:pPr>
            <a:r>
              <a:rPr lang="en-US" sz="3200" dirty="0">
                <a:latin typeface="+mj-lt"/>
                <a:cs typeface="Chalkboard" charset="0"/>
                <a:sym typeface="Chalkboard" charset="0"/>
              </a:rPr>
              <a:t>In some plants, leaves play an important role in food storage </a:t>
            </a:r>
          </a:p>
          <a:p>
            <a:pPr marL="304800" indent="-301752" algn="l" defTabSz="1295400" eaLnBrk="1">
              <a:spcBef>
                <a:spcPts val="1600"/>
              </a:spcBef>
              <a:buFontTx/>
              <a:buChar char="•"/>
              <a:defRPr/>
            </a:pPr>
            <a:r>
              <a:rPr lang="en-US" sz="3200" dirty="0">
                <a:latin typeface="+mj-lt"/>
                <a:cs typeface="Chalkboard" charset="0"/>
                <a:sym typeface="Chalkboard" charset="0"/>
              </a:rPr>
              <a:t>Leaves give many pollinators a way to climb up to the flower, or rest.</a:t>
            </a:r>
          </a:p>
          <a:p>
            <a:pPr marL="39687" indent="0" algn="l" defTabSz="1295400" eaLnBrk="1">
              <a:lnSpc>
                <a:spcPct val="80000"/>
              </a:lnSpc>
              <a:spcBef>
                <a:spcPts val="1000"/>
              </a:spcBef>
              <a:defRPr/>
            </a:pPr>
            <a:endParaRPr lang="en-US" dirty="0"/>
          </a:p>
        </p:txBody>
      </p:sp>
      <p:pic>
        <p:nvPicPr>
          <p:cNvPr id="183299" name="Picture 3" descr="image.png">
            <a:extLst>
              <a:ext uri="{FF2B5EF4-FFF2-40B4-BE49-F238E27FC236}">
                <a16:creationId xmlns:a16="http://schemas.microsoft.com/office/drawing/2014/main" id="{2629DDEF-EAFB-4A1A-B85E-A882E359607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280525" y="1600200"/>
            <a:ext cx="3330575" cy="260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3300" name="Picture 4" descr="image.png">
            <a:extLst>
              <a:ext uri="{FF2B5EF4-FFF2-40B4-BE49-F238E27FC236}">
                <a16:creationId xmlns:a16="http://schemas.microsoft.com/office/drawing/2014/main" id="{28832055-CBE1-4935-8F3E-B3225BFED03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258300" y="4876800"/>
            <a:ext cx="3373438" cy="303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5" name="Rectangle 1">
            <a:extLst>
              <a:ext uri="{FF2B5EF4-FFF2-40B4-BE49-F238E27FC236}">
                <a16:creationId xmlns:a16="http://schemas.microsoft.com/office/drawing/2014/main" id="{0BE57D93-3E7E-421A-A43B-323D16CCE8ED}"/>
              </a:ext>
            </a:extLst>
          </p:cNvPr>
          <p:cNvSpPr>
            <a:spLocks noGrp="1" noChangeArrowheads="1"/>
          </p:cNvSpPr>
          <p:nvPr>
            <p:ph type="title"/>
          </p:nvPr>
        </p:nvSpPr>
        <p:spPr>
          <a:xfrm>
            <a:off x="647700" y="258763"/>
            <a:ext cx="11709400" cy="2016125"/>
          </a:xfrm>
        </p:spPr>
        <p:txBody>
          <a:bodyPr/>
          <a:lstStyle/>
          <a:p>
            <a:pPr indent="0" eaLnBrk="1"/>
            <a:r>
              <a:rPr lang="en-US" altLang="en-US" sz="4400" b="1" dirty="0">
                <a:sym typeface="Calibri" panose="020F0502020204030204" pitchFamily="34" charset="0"/>
              </a:rPr>
              <a:t>There’s a lot more going on inside a leaf than you would think!</a:t>
            </a:r>
            <a:endParaRPr lang="en-US" altLang="en-US" sz="4400" dirty="0"/>
          </a:p>
        </p:txBody>
      </p:sp>
      <p:pic>
        <p:nvPicPr>
          <p:cNvPr id="6" name="Picture 5" descr="Diagram&#10;&#10;Description automatically generated">
            <a:extLst>
              <a:ext uri="{FF2B5EF4-FFF2-40B4-BE49-F238E27FC236}">
                <a16:creationId xmlns:a16="http://schemas.microsoft.com/office/drawing/2014/main" id="{2DFA8280-6175-30A2-A629-E03719F2E147}"/>
              </a:ext>
            </a:extLst>
          </p:cNvPr>
          <p:cNvPicPr>
            <a:picLocks noChangeAspect="1"/>
          </p:cNvPicPr>
          <p:nvPr/>
        </p:nvPicPr>
        <p:blipFill>
          <a:blip r:embed="rId3"/>
          <a:stretch>
            <a:fillRect/>
          </a:stretch>
        </p:blipFill>
        <p:spPr>
          <a:xfrm>
            <a:off x="2006600" y="2667000"/>
            <a:ext cx="8804698" cy="6620739"/>
          </a:xfrm>
          <a:prstGeom prst="rect">
            <a:avLst/>
          </a:prstGeom>
        </p:spPr>
      </p:pic>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3" name="Rectangle 1">
            <a:extLst>
              <a:ext uri="{FF2B5EF4-FFF2-40B4-BE49-F238E27FC236}">
                <a16:creationId xmlns:a16="http://schemas.microsoft.com/office/drawing/2014/main" id="{B9664095-7CA4-4192-9164-D6B2F4DD6111}"/>
              </a:ext>
            </a:extLst>
          </p:cNvPr>
          <p:cNvSpPr>
            <a:spLocks noGrp="1" noChangeArrowheads="1"/>
          </p:cNvSpPr>
          <p:nvPr>
            <p:ph type="title"/>
          </p:nvPr>
        </p:nvSpPr>
        <p:spPr>
          <a:xfrm>
            <a:off x="2159000" y="228600"/>
            <a:ext cx="8529638" cy="1711325"/>
          </a:xfrm>
        </p:spPr>
        <p:txBody>
          <a:bodyPr/>
          <a:lstStyle/>
          <a:p>
            <a:pPr indent="0" eaLnBrk="1"/>
            <a:r>
              <a:rPr lang="en-US" altLang="en-US" sz="5400" b="1" dirty="0">
                <a:sym typeface="Chalkboard" charset="0"/>
              </a:rPr>
              <a:t>FLOWERS</a:t>
            </a:r>
            <a:endParaRPr lang="en-US" altLang="en-US" sz="5400" dirty="0"/>
          </a:p>
        </p:txBody>
      </p:sp>
      <p:sp>
        <p:nvSpPr>
          <p:cNvPr id="187394" name="Rectangle 2">
            <a:extLst>
              <a:ext uri="{FF2B5EF4-FFF2-40B4-BE49-F238E27FC236}">
                <a16:creationId xmlns:a16="http://schemas.microsoft.com/office/drawing/2014/main" id="{69E2615C-1BB6-4EC0-90DD-E816B9D78F6F}"/>
              </a:ext>
            </a:extLst>
          </p:cNvPr>
          <p:cNvSpPr>
            <a:spLocks noGrp="1" noChangeArrowheads="1"/>
          </p:cNvSpPr>
          <p:nvPr>
            <p:ph type="body" idx="1"/>
          </p:nvPr>
        </p:nvSpPr>
        <p:spPr>
          <a:xfrm>
            <a:off x="215900" y="2070100"/>
            <a:ext cx="8674100" cy="7696200"/>
          </a:xfrm>
        </p:spPr>
        <p:txBody>
          <a:bodyPr/>
          <a:lstStyle/>
          <a:p>
            <a:pPr marL="382588" indent="-384048" algn="l" defTabSz="1295400" eaLnBrk="1">
              <a:spcBef>
                <a:spcPts val="1000"/>
              </a:spcBef>
              <a:buClr>
                <a:srgbClr val="000000"/>
              </a:buClr>
              <a:buFontTx/>
              <a:buChar char="•"/>
            </a:pPr>
            <a:r>
              <a:rPr lang="en-US" altLang="en-US" sz="3600" dirty="0">
                <a:latin typeface="+mj-lt"/>
                <a:sym typeface="Chalkboard" charset="0"/>
              </a:rPr>
              <a:t>The sole function of the flower, which is generally the showiest part of the plant, is for reproduction. Or so plants can make more plants!</a:t>
            </a:r>
          </a:p>
          <a:p>
            <a:pPr marL="382588" indent="-384048" algn="l" defTabSz="1295400" eaLnBrk="1">
              <a:spcBef>
                <a:spcPts val="1000"/>
              </a:spcBef>
              <a:buClr>
                <a:srgbClr val="000000"/>
              </a:buClr>
              <a:buFontTx/>
              <a:buChar char="•"/>
            </a:pPr>
            <a:r>
              <a:rPr lang="en-US" altLang="en-US" sz="3600" dirty="0">
                <a:latin typeface="+mj-lt"/>
                <a:sym typeface="Chalkboard" charset="0"/>
              </a:rPr>
              <a:t>Its attractiveness and fragrance have not evolved to please people but to help their species survive</a:t>
            </a:r>
          </a:p>
          <a:p>
            <a:pPr marL="382588" indent="-384048" algn="l" defTabSz="1295400" eaLnBrk="1">
              <a:spcBef>
                <a:spcPts val="1000"/>
              </a:spcBef>
              <a:buClr>
                <a:srgbClr val="000000"/>
              </a:buClr>
              <a:buFontTx/>
              <a:buChar char="•"/>
            </a:pPr>
            <a:r>
              <a:rPr lang="en-US" altLang="en-US" sz="3600" dirty="0">
                <a:latin typeface="+mj-lt"/>
                <a:sym typeface="Chalkboard" charset="0"/>
              </a:rPr>
              <a:t>Fragrance, color and markings are ways to attract pollinators</a:t>
            </a:r>
          </a:p>
          <a:p>
            <a:pPr marL="382588" indent="-384048" algn="l" defTabSz="1295400" eaLnBrk="1">
              <a:spcBef>
                <a:spcPts val="1000"/>
              </a:spcBef>
              <a:buClr>
                <a:srgbClr val="000000"/>
              </a:buClr>
              <a:buFontTx/>
              <a:buChar char="•"/>
            </a:pPr>
            <a:r>
              <a:rPr lang="en-US" altLang="en-US" sz="3600" dirty="0">
                <a:latin typeface="+mj-lt"/>
                <a:sym typeface="Chalkboard" charset="0"/>
              </a:rPr>
              <a:t>Flowers come in many shapes, colors and sizes to support the way they are pollinated</a:t>
            </a:r>
            <a:endParaRPr lang="en-US" altLang="en-US" sz="3600" dirty="0">
              <a:latin typeface="+mj-lt"/>
            </a:endParaRPr>
          </a:p>
        </p:txBody>
      </p:sp>
      <p:grpSp>
        <p:nvGrpSpPr>
          <p:cNvPr id="187395" name="Group 1">
            <a:extLst>
              <a:ext uri="{FF2B5EF4-FFF2-40B4-BE49-F238E27FC236}">
                <a16:creationId xmlns:a16="http://schemas.microsoft.com/office/drawing/2014/main" id="{0DAE5397-E692-4BEA-976A-5489579809C5}"/>
              </a:ext>
            </a:extLst>
          </p:cNvPr>
          <p:cNvGrpSpPr>
            <a:grpSpLocks/>
          </p:cNvGrpSpPr>
          <p:nvPr/>
        </p:nvGrpSpPr>
        <p:grpSpPr bwMode="auto">
          <a:xfrm>
            <a:off x="9550400" y="2070100"/>
            <a:ext cx="3114675" cy="5370513"/>
            <a:chOff x="9423400" y="863600"/>
            <a:chExt cx="3114675" cy="5370513"/>
          </a:xfrm>
        </p:grpSpPr>
        <p:pic>
          <p:nvPicPr>
            <p:cNvPr id="187396" name="Picture 3" descr="image.jpg">
              <a:extLst>
                <a:ext uri="{FF2B5EF4-FFF2-40B4-BE49-F238E27FC236}">
                  <a16:creationId xmlns:a16="http://schemas.microsoft.com/office/drawing/2014/main" id="{D3BDB733-5DA2-4447-AC8B-848CAFAF48A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23400" y="863600"/>
              <a:ext cx="3114675" cy="467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7397" name="AutoShape 4">
              <a:extLst>
                <a:ext uri="{FF2B5EF4-FFF2-40B4-BE49-F238E27FC236}">
                  <a16:creationId xmlns:a16="http://schemas.microsoft.com/office/drawing/2014/main" id="{24C02486-84C2-4918-9712-A0DA2785C909}"/>
                </a:ext>
              </a:extLst>
            </p:cNvPr>
            <p:cNvSpPr>
              <a:spLocks/>
            </p:cNvSpPr>
            <p:nvPr/>
          </p:nvSpPr>
          <p:spPr bwMode="auto">
            <a:xfrm>
              <a:off x="9564687" y="5667375"/>
              <a:ext cx="2832100" cy="5667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Comic Sans MS" panose="030F0702030302020204" pitchFamily="66" charset="0"/>
                <a:buNone/>
              </a:pPr>
              <a:r>
                <a:rPr lang="en-US" altLang="en-US" sz="2400" b="1" dirty="0">
                  <a:latin typeface="+mj-lt"/>
                  <a:sym typeface="Chalkboard" charset="0"/>
                </a:rPr>
                <a:t>Virginia Bluebell</a:t>
              </a:r>
              <a:endParaRPr lang="en-US" altLang="en-US" dirty="0">
                <a:latin typeface="+mj-lt"/>
              </a:endParaRPr>
            </a:p>
          </p:txBody>
        </p:sp>
      </p:grpSp>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9441" name="Picture 1" descr="Parts of a Flower.jpg">
            <a:extLst>
              <a:ext uri="{FF2B5EF4-FFF2-40B4-BE49-F238E27FC236}">
                <a16:creationId xmlns:a16="http://schemas.microsoft.com/office/drawing/2014/main" id="{80E0C201-FE5A-4039-BA30-359CB174062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63600" y="1409700"/>
            <a:ext cx="11595100" cy="812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9442" name="AutoShape 2">
            <a:extLst>
              <a:ext uri="{FF2B5EF4-FFF2-40B4-BE49-F238E27FC236}">
                <a16:creationId xmlns:a16="http://schemas.microsoft.com/office/drawing/2014/main" id="{727B745E-79BF-4CDE-93BF-E69CA95D2538}"/>
              </a:ext>
            </a:extLst>
          </p:cNvPr>
          <p:cNvSpPr>
            <a:spLocks/>
          </p:cNvSpPr>
          <p:nvPr/>
        </p:nvSpPr>
        <p:spPr bwMode="auto">
          <a:xfrm>
            <a:off x="2273300" y="431800"/>
            <a:ext cx="8686800" cy="9906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000000"/>
              </a:buClr>
              <a:buFont typeface="Comic Sans MS" panose="030F0702030302020204" pitchFamily="66" charset="0"/>
              <a:buNone/>
            </a:pPr>
            <a:r>
              <a:rPr lang="en-US" altLang="en-US" sz="5000" b="1" dirty="0">
                <a:latin typeface="+mj-lt"/>
                <a:sym typeface="Comic Sans MS" panose="030F0702030302020204" pitchFamily="66" charset="0"/>
              </a:rPr>
              <a:t>Parts of a Flower</a:t>
            </a:r>
            <a:endParaRPr lang="en-US" altLang="en-US" dirty="0">
              <a:latin typeface="+mj-lt"/>
            </a:endParaRPr>
          </a:p>
        </p:txBody>
      </p:sp>
    </p:spTree>
    <p:extLst>
      <p:ext uri="{BB962C8B-B14F-4D97-AF65-F5344CB8AC3E}">
        <p14:creationId xmlns:p14="http://schemas.microsoft.com/office/powerpoint/2010/main" val="3093697124"/>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0465" name="Picture 1" descr="Image06.jpg">
            <a:extLst>
              <a:ext uri="{FF2B5EF4-FFF2-40B4-BE49-F238E27FC236}">
                <a16:creationId xmlns:a16="http://schemas.microsoft.com/office/drawing/2014/main" id="{09BFF0F5-6F46-4B60-B52E-4D7663EEC6F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 y="-114300"/>
            <a:ext cx="6794500" cy="1006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0466" name="Picture 2" descr="Image07.jpg">
            <a:extLst>
              <a:ext uri="{FF2B5EF4-FFF2-40B4-BE49-F238E27FC236}">
                <a16:creationId xmlns:a16="http://schemas.microsoft.com/office/drawing/2014/main" id="{6635D1CD-CCA5-459C-9F51-21076B5D6E2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502400" y="-114300"/>
            <a:ext cx="6799263" cy="1008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0467" name="AutoShape 3">
            <a:extLst>
              <a:ext uri="{FF2B5EF4-FFF2-40B4-BE49-F238E27FC236}">
                <a16:creationId xmlns:a16="http://schemas.microsoft.com/office/drawing/2014/main" id="{5D2BDF14-7687-43A5-A5F2-B6002C2C6EF2}"/>
              </a:ext>
            </a:extLst>
          </p:cNvPr>
          <p:cNvSpPr>
            <a:spLocks/>
          </p:cNvSpPr>
          <p:nvPr/>
        </p:nvSpPr>
        <p:spPr bwMode="auto">
          <a:xfrm>
            <a:off x="0" y="0"/>
            <a:ext cx="13017500" cy="11938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FFFFFF"/>
              </a:buClr>
              <a:buFont typeface="Comic Sans MS" panose="030F0702030302020204" pitchFamily="66" charset="0"/>
              <a:buNone/>
            </a:pPr>
            <a:r>
              <a:rPr lang="en-US" altLang="en-US" sz="6200" b="1" dirty="0" err="1">
                <a:solidFill>
                  <a:srgbClr val="FFFFFF"/>
                </a:solidFill>
                <a:latin typeface="+mj-lt"/>
                <a:sym typeface="Comic Sans MS" panose="030F0702030302020204" pitchFamily="66" charset="0"/>
              </a:rPr>
              <a:t>Alstromeria</a:t>
            </a:r>
            <a:r>
              <a:rPr lang="en-US" altLang="en-US" sz="6200" b="1" dirty="0">
                <a:solidFill>
                  <a:srgbClr val="FFFFFF"/>
                </a:solidFill>
                <a:latin typeface="+mj-lt"/>
                <a:sym typeface="Comic Sans MS" panose="030F0702030302020204" pitchFamily="66" charset="0"/>
              </a:rPr>
              <a:t> Petals vs. Sepals</a:t>
            </a:r>
            <a:endParaRPr lang="en-US" altLang="en-US" dirty="0">
              <a:latin typeface="+mj-lt"/>
            </a:endParaRPr>
          </a:p>
        </p:txBody>
      </p:sp>
    </p:spTree>
    <p:extLst>
      <p:ext uri="{BB962C8B-B14F-4D97-AF65-F5344CB8AC3E}">
        <p14:creationId xmlns:p14="http://schemas.microsoft.com/office/powerpoint/2010/main" val="2028672874"/>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2513" name="Picture 1" descr="Image46.jpg">
            <a:extLst>
              <a:ext uri="{FF2B5EF4-FFF2-40B4-BE49-F238E27FC236}">
                <a16:creationId xmlns:a16="http://schemas.microsoft.com/office/drawing/2014/main" id="{84837F89-FE41-471B-BB3A-EAE85704A05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0200" y="-330200"/>
            <a:ext cx="7018338" cy="1040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2514" name="Picture 2" descr="Image48.jpg">
            <a:extLst>
              <a:ext uri="{FF2B5EF4-FFF2-40B4-BE49-F238E27FC236}">
                <a16:creationId xmlns:a16="http://schemas.microsoft.com/office/drawing/2014/main" id="{B88A42F0-2F1B-4205-B95A-C910DD0B168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502400" y="-330200"/>
            <a:ext cx="7091363" cy="1051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2515" name="AutoShape 3">
            <a:extLst>
              <a:ext uri="{FF2B5EF4-FFF2-40B4-BE49-F238E27FC236}">
                <a16:creationId xmlns:a16="http://schemas.microsoft.com/office/drawing/2014/main" id="{3561EFE1-7FBF-4BAB-92E7-8069F7A54C6B}"/>
              </a:ext>
            </a:extLst>
          </p:cNvPr>
          <p:cNvSpPr>
            <a:spLocks/>
          </p:cNvSpPr>
          <p:nvPr/>
        </p:nvSpPr>
        <p:spPr bwMode="auto">
          <a:xfrm>
            <a:off x="3365500" y="0"/>
            <a:ext cx="9017000" cy="11938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FFFFFF"/>
              </a:buClr>
              <a:buFont typeface="Comic Sans MS" panose="030F0702030302020204" pitchFamily="66" charset="0"/>
              <a:buNone/>
            </a:pPr>
            <a:r>
              <a:rPr lang="en-US" altLang="en-US" sz="6200" b="1" dirty="0" err="1">
                <a:solidFill>
                  <a:srgbClr val="FFFFFF"/>
                </a:solidFill>
                <a:latin typeface="+mj-lt"/>
                <a:sym typeface="Comic Sans MS" panose="030F0702030302020204" pitchFamily="66" charset="0"/>
              </a:rPr>
              <a:t>Alstromeria</a:t>
            </a:r>
            <a:r>
              <a:rPr lang="en-US" altLang="en-US" sz="6200" b="1" dirty="0">
                <a:solidFill>
                  <a:srgbClr val="FFFFFF"/>
                </a:solidFill>
                <a:latin typeface="+mj-lt"/>
                <a:sym typeface="Comic Sans MS" panose="030F0702030302020204" pitchFamily="66" charset="0"/>
              </a:rPr>
              <a:t> Pistil</a:t>
            </a:r>
            <a:endParaRPr lang="en-US" altLang="en-US" dirty="0">
              <a:latin typeface="+mj-lt"/>
            </a:endParaRPr>
          </a:p>
        </p:txBody>
      </p:sp>
      <p:sp>
        <p:nvSpPr>
          <p:cNvPr id="192516" name="Line 4">
            <a:extLst>
              <a:ext uri="{FF2B5EF4-FFF2-40B4-BE49-F238E27FC236}">
                <a16:creationId xmlns:a16="http://schemas.microsoft.com/office/drawing/2014/main" id="{9D3F02F9-966F-45F5-88B5-2CD3C1463F25}"/>
              </a:ext>
            </a:extLst>
          </p:cNvPr>
          <p:cNvSpPr>
            <a:spLocks noChangeShapeType="1"/>
          </p:cNvSpPr>
          <p:nvPr/>
        </p:nvSpPr>
        <p:spPr bwMode="auto">
          <a:xfrm flipH="1">
            <a:off x="4762500" y="1295400"/>
            <a:ext cx="3136900" cy="5740400"/>
          </a:xfrm>
          <a:prstGeom prst="line">
            <a:avLst/>
          </a:prstGeom>
          <a:noFill/>
          <a:ln w="25400">
            <a:solidFill>
              <a:srgbClr val="FF2600"/>
            </a:solidFill>
            <a:round/>
            <a:headEnd/>
            <a:tailEnd type="triangle" w="med" len="med"/>
          </a:ln>
          <a:extLst>
            <a:ext uri="{909E8E84-426E-40DD-AFC4-6F175D3DCCD1}">
              <a14:hiddenFill xmlns:a14="http://schemas.microsoft.com/office/drawing/2010/main">
                <a:noFill/>
              </a14:hiddenFill>
            </a:ext>
          </a:extLst>
        </p:spPr>
        <p:txBody>
          <a:bodyPr lIns="0" tIns="0" rIns="0" bIns="0" anchor="ctr"/>
          <a:lstStyle/>
          <a:p>
            <a:endParaRPr lang="en-US"/>
          </a:p>
        </p:txBody>
      </p:sp>
      <p:sp>
        <p:nvSpPr>
          <p:cNvPr id="192517" name="Line 5">
            <a:extLst>
              <a:ext uri="{FF2B5EF4-FFF2-40B4-BE49-F238E27FC236}">
                <a16:creationId xmlns:a16="http://schemas.microsoft.com/office/drawing/2014/main" id="{014EECE7-C9AA-4EBB-8ACD-DF7A26C051CF}"/>
              </a:ext>
            </a:extLst>
          </p:cNvPr>
          <p:cNvSpPr>
            <a:spLocks noChangeShapeType="1"/>
          </p:cNvSpPr>
          <p:nvPr/>
        </p:nvSpPr>
        <p:spPr bwMode="auto">
          <a:xfrm>
            <a:off x="7912100" y="1295400"/>
            <a:ext cx="2603500" cy="5740400"/>
          </a:xfrm>
          <a:prstGeom prst="line">
            <a:avLst/>
          </a:prstGeom>
          <a:noFill/>
          <a:ln w="25400">
            <a:solidFill>
              <a:srgbClr val="FF2600"/>
            </a:solidFill>
            <a:round/>
            <a:headEnd/>
            <a:tailEnd type="triangle" w="med" len="med"/>
          </a:ln>
          <a:extLst>
            <a:ext uri="{909E8E84-426E-40DD-AFC4-6F175D3DCCD1}">
              <a14:hiddenFill xmlns:a14="http://schemas.microsoft.com/office/drawing/2010/main">
                <a:noFill/>
              </a14:hiddenFill>
            </a:ext>
          </a:extLst>
        </p:spPr>
        <p:txBody>
          <a:bodyPr lIns="0" tIns="0" rIns="0" bIns="0" anchor="ctr"/>
          <a:lstStyle/>
          <a:p>
            <a:endParaRPr lang="en-US"/>
          </a:p>
        </p:txBody>
      </p:sp>
    </p:spTree>
    <p:extLst>
      <p:ext uri="{BB962C8B-B14F-4D97-AF65-F5344CB8AC3E}">
        <p14:creationId xmlns:p14="http://schemas.microsoft.com/office/powerpoint/2010/main" val="490029398"/>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61" name="Picture 1" descr="Image04.jpg">
            <a:extLst>
              <a:ext uri="{FF2B5EF4-FFF2-40B4-BE49-F238E27FC236}">
                <a16:creationId xmlns:a16="http://schemas.microsoft.com/office/drawing/2014/main" id="{6875546A-C17A-4A9E-84DD-07ED1F487A1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0200" y="-330200"/>
            <a:ext cx="7150100" cy="1060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62" name="Picture 2" descr="Image05.jpg">
            <a:extLst>
              <a:ext uri="{FF2B5EF4-FFF2-40B4-BE49-F238E27FC236}">
                <a16:creationId xmlns:a16="http://schemas.microsoft.com/office/drawing/2014/main" id="{BD7A2F1E-14B7-4129-B6C9-D9148D62FB1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172200" y="-215900"/>
            <a:ext cx="7237413" cy="1073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63" name="AutoShape 3">
            <a:extLst>
              <a:ext uri="{FF2B5EF4-FFF2-40B4-BE49-F238E27FC236}">
                <a16:creationId xmlns:a16="http://schemas.microsoft.com/office/drawing/2014/main" id="{AFF52DA8-9688-47FE-B45A-D34728FF5E7F}"/>
              </a:ext>
            </a:extLst>
          </p:cNvPr>
          <p:cNvSpPr>
            <a:spLocks/>
          </p:cNvSpPr>
          <p:nvPr/>
        </p:nvSpPr>
        <p:spPr bwMode="auto">
          <a:xfrm>
            <a:off x="3365500" y="0"/>
            <a:ext cx="9017000" cy="11938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FFFFFF"/>
              </a:buClr>
              <a:buFont typeface="Comic Sans MS" panose="030F0702030302020204" pitchFamily="66" charset="0"/>
              <a:buNone/>
            </a:pPr>
            <a:r>
              <a:rPr lang="en-US" altLang="en-US" sz="6200" b="1" dirty="0" err="1">
                <a:solidFill>
                  <a:srgbClr val="FFFFFF"/>
                </a:solidFill>
                <a:latin typeface="+mj-lt"/>
                <a:sym typeface="Comic Sans MS" panose="030F0702030302020204" pitchFamily="66" charset="0"/>
              </a:rPr>
              <a:t>Alstromeria</a:t>
            </a:r>
            <a:r>
              <a:rPr lang="en-US" altLang="en-US" sz="6200" b="1" dirty="0">
                <a:solidFill>
                  <a:srgbClr val="FFFFFF"/>
                </a:solidFill>
                <a:latin typeface="+mj-lt"/>
                <a:sym typeface="Comic Sans MS" panose="030F0702030302020204" pitchFamily="66" charset="0"/>
              </a:rPr>
              <a:t> Ovary</a:t>
            </a:r>
            <a:endParaRPr lang="en-US" altLang="en-US" dirty="0">
              <a:latin typeface="+mj-lt"/>
            </a:endParaRPr>
          </a:p>
        </p:txBody>
      </p:sp>
      <p:sp>
        <p:nvSpPr>
          <p:cNvPr id="194564" name="Line 4">
            <a:extLst>
              <a:ext uri="{FF2B5EF4-FFF2-40B4-BE49-F238E27FC236}">
                <a16:creationId xmlns:a16="http://schemas.microsoft.com/office/drawing/2014/main" id="{E2EB9DF3-B06F-4EA8-85A7-DD2BAD281F8E}"/>
              </a:ext>
            </a:extLst>
          </p:cNvPr>
          <p:cNvSpPr>
            <a:spLocks noChangeShapeType="1"/>
          </p:cNvSpPr>
          <p:nvPr/>
        </p:nvSpPr>
        <p:spPr bwMode="auto">
          <a:xfrm flipH="1">
            <a:off x="4013200" y="1295400"/>
            <a:ext cx="3898900" cy="3035300"/>
          </a:xfrm>
          <a:prstGeom prst="line">
            <a:avLst/>
          </a:prstGeom>
          <a:noFill/>
          <a:ln w="25400">
            <a:solidFill>
              <a:srgbClr val="FF2600"/>
            </a:solidFill>
            <a:round/>
            <a:headEnd/>
            <a:tailEnd type="triangle" w="med" len="med"/>
          </a:ln>
          <a:extLst>
            <a:ext uri="{909E8E84-426E-40DD-AFC4-6F175D3DCCD1}">
              <a14:hiddenFill xmlns:a14="http://schemas.microsoft.com/office/drawing/2010/main">
                <a:noFill/>
              </a14:hiddenFill>
            </a:ext>
          </a:extLst>
        </p:spPr>
        <p:txBody>
          <a:bodyPr lIns="0" tIns="0" rIns="0" bIns="0" anchor="ctr"/>
          <a:lstStyle/>
          <a:p>
            <a:endParaRPr lang="en-US"/>
          </a:p>
        </p:txBody>
      </p:sp>
      <p:sp>
        <p:nvSpPr>
          <p:cNvPr id="194565" name="Line 5">
            <a:extLst>
              <a:ext uri="{FF2B5EF4-FFF2-40B4-BE49-F238E27FC236}">
                <a16:creationId xmlns:a16="http://schemas.microsoft.com/office/drawing/2014/main" id="{A3786146-4554-4D71-A4B1-D715A6677AA0}"/>
              </a:ext>
            </a:extLst>
          </p:cNvPr>
          <p:cNvSpPr>
            <a:spLocks noChangeShapeType="1"/>
          </p:cNvSpPr>
          <p:nvPr/>
        </p:nvSpPr>
        <p:spPr bwMode="auto">
          <a:xfrm>
            <a:off x="7912100" y="1295400"/>
            <a:ext cx="1408113" cy="647700"/>
          </a:xfrm>
          <a:prstGeom prst="line">
            <a:avLst/>
          </a:prstGeom>
          <a:noFill/>
          <a:ln w="25400">
            <a:solidFill>
              <a:srgbClr val="FF2600"/>
            </a:solidFill>
            <a:round/>
            <a:headEnd/>
            <a:tailEnd type="triangle" w="med" len="med"/>
          </a:ln>
          <a:extLst>
            <a:ext uri="{909E8E84-426E-40DD-AFC4-6F175D3DCCD1}">
              <a14:hiddenFill xmlns:a14="http://schemas.microsoft.com/office/drawing/2010/main">
                <a:noFill/>
              </a14:hiddenFill>
            </a:ext>
          </a:extLst>
        </p:spPr>
        <p:txBody>
          <a:bodyPr lIns="0" tIns="0" rIns="0" bIns="0" anchor="ctr"/>
          <a:lstStyle/>
          <a:p>
            <a:endParaRPr lang="en-US"/>
          </a:p>
        </p:txBody>
      </p:sp>
    </p:spTree>
    <p:extLst>
      <p:ext uri="{BB962C8B-B14F-4D97-AF65-F5344CB8AC3E}">
        <p14:creationId xmlns:p14="http://schemas.microsoft.com/office/powerpoint/2010/main" val="873319357"/>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6609" name="Picture 1" descr="2865642751_6fe08c21cb_z.jpg">
            <a:extLst>
              <a:ext uri="{FF2B5EF4-FFF2-40B4-BE49-F238E27FC236}">
                <a16:creationId xmlns:a16="http://schemas.microsoft.com/office/drawing/2014/main" id="{C210FC68-2AF2-4DAA-AAE5-655C3324908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3004800" cy="975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6610" name="AutoShape 2">
            <a:extLst>
              <a:ext uri="{FF2B5EF4-FFF2-40B4-BE49-F238E27FC236}">
                <a16:creationId xmlns:a16="http://schemas.microsoft.com/office/drawing/2014/main" id="{D07E599D-E776-4726-8BCC-6EEFAEA10D09}"/>
              </a:ext>
            </a:extLst>
          </p:cNvPr>
          <p:cNvSpPr>
            <a:spLocks/>
          </p:cNvSpPr>
          <p:nvPr/>
        </p:nvSpPr>
        <p:spPr bwMode="auto">
          <a:xfrm>
            <a:off x="0" y="0"/>
            <a:ext cx="12700000" cy="9906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FFFFFF"/>
              </a:buClr>
              <a:buFont typeface="Comic Sans MS" panose="030F0702030302020204" pitchFamily="66" charset="0"/>
              <a:buNone/>
            </a:pPr>
            <a:r>
              <a:rPr lang="en-US" altLang="en-US" sz="5000" b="1" dirty="0" err="1">
                <a:solidFill>
                  <a:srgbClr val="FFFFFF"/>
                </a:solidFill>
                <a:latin typeface="+mj-lt"/>
                <a:sym typeface="Comic Sans MS" panose="030F0702030302020204" pitchFamily="66" charset="0"/>
              </a:rPr>
              <a:t>Alstromeria</a:t>
            </a:r>
            <a:r>
              <a:rPr lang="en-US" altLang="en-US" sz="5000" b="1" dirty="0">
                <a:solidFill>
                  <a:srgbClr val="FFFFFF"/>
                </a:solidFill>
                <a:latin typeface="+mj-lt"/>
                <a:sym typeface="Comic Sans MS" panose="030F0702030302020204" pitchFamily="66" charset="0"/>
              </a:rPr>
              <a:t> ovules inside the ovary</a:t>
            </a:r>
            <a:endParaRPr lang="en-US" altLang="en-US" dirty="0">
              <a:latin typeface="+mj-lt"/>
            </a:endParaRPr>
          </a:p>
        </p:txBody>
      </p:sp>
      <p:sp>
        <p:nvSpPr>
          <p:cNvPr id="196611" name="Line 3">
            <a:extLst>
              <a:ext uri="{FF2B5EF4-FFF2-40B4-BE49-F238E27FC236}">
                <a16:creationId xmlns:a16="http://schemas.microsoft.com/office/drawing/2014/main" id="{8912DC4E-491C-44A6-8810-5A9476C4ECCD}"/>
              </a:ext>
            </a:extLst>
          </p:cNvPr>
          <p:cNvSpPr>
            <a:spLocks noChangeShapeType="1"/>
          </p:cNvSpPr>
          <p:nvPr/>
        </p:nvSpPr>
        <p:spPr bwMode="auto">
          <a:xfrm>
            <a:off x="5638800" y="977900"/>
            <a:ext cx="2057400" cy="1955800"/>
          </a:xfrm>
          <a:prstGeom prst="line">
            <a:avLst/>
          </a:prstGeom>
          <a:noFill/>
          <a:ln w="25400">
            <a:solidFill>
              <a:srgbClr val="FF2600"/>
            </a:solidFill>
            <a:round/>
            <a:headEnd/>
            <a:tailEnd type="triangle" w="med" len="med"/>
          </a:ln>
          <a:extLst>
            <a:ext uri="{909E8E84-426E-40DD-AFC4-6F175D3DCCD1}">
              <a14:hiddenFill xmlns:a14="http://schemas.microsoft.com/office/drawing/2010/main">
                <a:noFill/>
              </a14:hiddenFill>
            </a:ext>
          </a:extLst>
        </p:spPr>
        <p:txBody>
          <a:bodyPr lIns="0" tIns="0" rIns="0" bIns="0" anchor="ctr"/>
          <a:lstStyle/>
          <a:p>
            <a:endParaRPr lang="en-US"/>
          </a:p>
        </p:txBody>
      </p:sp>
    </p:spTree>
    <p:extLst>
      <p:ext uri="{BB962C8B-B14F-4D97-AF65-F5344CB8AC3E}">
        <p14:creationId xmlns:p14="http://schemas.microsoft.com/office/powerpoint/2010/main" val="22973922"/>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7" name="AutoShape 1">
            <a:extLst>
              <a:ext uri="{FF2B5EF4-FFF2-40B4-BE49-F238E27FC236}">
                <a16:creationId xmlns:a16="http://schemas.microsoft.com/office/drawing/2014/main" id="{5074AECD-2983-42E6-BBA2-EA2D00D22CCD}"/>
              </a:ext>
            </a:extLst>
          </p:cNvPr>
          <p:cNvSpPr>
            <a:spLocks/>
          </p:cNvSpPr>
          <p:nvPr/>
        </p:nvSpPr>
        <p:spPr bwMode="auto">
          <a:xfrm>
            <a:off x="209550" y="209550"/>
            <a:ext cx="12585700" cy="75565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000000"/>
              </a:buClr>
              <a:buFont typeface="Comic Sans MS" panose="030F0702030302020204" pitchFamily="66" charset="0"/>
              <a:buNone/>
            </a:pPr>
            <a:r>
              <a:rPr lang="en-US" altLang="en-US" sz="4400" b="1" dirty="0">
                <a:latin typeface="+mj-lt"/>
                <a:sym typeface="Chalkboard" charset="0"/>
              </a:rPr>
              <a:t>Here are all the parts of a dissected flower:</a:t>
            </a:r>
            <a:endParaRPr lang="en-US" altLang="en-US" sz="4400" dirty="0">
              <a:latin typeface="+mj-lt"/>
            </a:endParaRPr>
          </a:p>
        </p:txBody>
      </p:sp>
      <p:pic>
        <p:nvPicPr>
          <p:cNvPr id="198658" name="Picture 2" descr="Pistil from Lily.jpg">
            <a:extLst>
              <a:ext uri="{FF2B5EF4-FFF2-40B4-BE49-F238E27FC236}">
                <a16:creationId xmlns:a16="http://schemas.microsoft.com/office/drawing/2014/main" id="{A8E30C87-F53F-49CE-A025-A91E8D71A44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9500" y="1739900"/>
            <a:ext cx="1365250" cy="5173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8659" name="AutoShape 3">
            <a:extLst>
              <a:ext uri="{FF2B5EF4-FFF2-40B4-BE49-F238E27FC236}">
                <a16:creationId xmlns:a16="http://schemas.microsoft.com/office/drawing/2014/main" id="{D1A4A527-9D5A-4449-A0B1-2587EC2699CD}"/>
              </a:ext>
            </a:extLst>
          </p:cNvPr>
          <p:cNvSpPr>
            <a:spLocks/>
          </p:cNvSpPr>
          <p:nvPr/>
        </p:nvSpPr>
        <p:spPr bwMode="auto">
          <a:xfrm>
            <a:off x="0" y="3136900"/>
            <a:ext cx="1206500" cy="4572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Helvetica" panose="020B0604020202020204" pitchFamily="34" charset="0"/>
              <a:buNone/>
            </a:pPr>
            <a:r>
              <a:rPr lang="en-US" altLang="en-US" sz="2400">
                <a:latin typeface="Calibri" panose="020F0502020204030204" pitchFamily="34" charset="0"/>
                <a:sym typeface="Calibri" panose="020F0502020204030204" pitchFamily="34" charset="0"/>
              </a:rPr>
              <a:t>Style</a:t>
            </a:r>
            <a:endParaRPr lang="en-US" altLang="en-US"/>
          </a:p>
        </p:txBody>
      </p:sp>
      <p:sp>
        <p:nvSpPr>
          <p:cNvPr id="198660" name="AutoShape 4">
            <a:extLst>
              <a:ext uri="{FF2B5EF4-FFF2-40B4-BE49-F238E27FC236}">
                <a16:creationId xmlns:a16="http://schemas.microsoft.com/office/drawing/2014/main" id="{8BF62FBA-4DC8-4504-9B32-A64A4E132D5A}"/>
              </a:ext>
            </a:extLst>
          </p:cNvPr>
          <p:cNvSpPr>
            <a:spLocks/>
          </p:cNvSpPr>
          <p:nvPr/>
        </p:nvSpPr>
        <p:spPr bwMode="auto">
          <a:xfrm>
            <a:off x="0" y="5092700"/>
            <a:ext cx="1104900" cy="4572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Helvetica" panose="020B0604020202020204" pitchFamily="34" charset="0"/>
              <a:buNone/>
            </a:pPr>
            <a:r>
              <a:rPr lang="en-US" altLang="en-US" sz="2400">
                <a:latin typeface="Calibri" panose="020F0502020204030204" pitchFamily="34" charset="0"/>
                <a:sym typeface="Calibri" panose="020F0502020204030204" pitchFamily="34" charset="0"/>
              </a:rPr>
              <a:t>Ovary</a:t>
            </a:r>
            <a:endParaRPr lang="en-US" altLang="en-US"/>
          </a:p>
        </p:txBody>
      </p:sp>
      <p:sp>
        <p:nvSpPr>
          <p:cNvPr id="198661" name="AutoShape 5">
            <a:extLst>
              <a:ext uri="{FF2B5EF4-FFF2-40B4-BE49-F238E27FC236}">
                <a16:creationId xmlns:a16="http://schemas.microsoft.com/office/drawing/2014/main" id="{4FDA8F7E-2DE0-4AEC-8E2D-006F8FEC320A}"/>
              </a:ext>
            </a:extLst>
          </p:cNvPr>
          <p:cNvSpPr>
            <a:spLocks/>
          </p:cNvSpPr>
          <p:nvPr/>
        </p:nvSpPr>
        <p:spPr bwMode="auto">
          <a:xfrm>
            <a:off x="0" y="1955800"/>
            <a:ext cx="1365250" cy="4572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Helvetica" panose="020B0604020202020204" pitchFamily="34" charset="0"/>
              <a:buNone/>
            </a:pPr>
            <a:r>
              <a:rPr lang="en-US" altLang="en-US" sz="2400">
                <a:latin typeface="Calibri" panose="020F0502020204030204" pitchFamily="34" charset="0"/>
                <a:sym typeface="Calibri" panose="020F0502020204030204" pitchFamily="34" charset="0"/>
              </a:rPr>
              <a:t>Stigma</a:t>
            </a:r>
            <a:endParaRPr lang="en-US" altLang="en-US"/>
          </a:p>
        </p:txBody>
      </p:sp>
      <p:sp>
        <p:nvSpPr>
          <p:cNvPr id="198662" name="AutoShape 6">
            <a:extLst>
              <a:ext uri="{FF2B5EF4-FFF2-40B4-BE49-F238E27FC236}">
                <a16:creationId xmlns:a16="http://schemas.microsoft.com/office/drawing/2014/main" id="{C4C2EE31-3175-4D85-98C6-DC5A5213AA4C}"/>
              </a:ext>
            </a:extLst>
          </p:cNvPr>
          <p:cNvSpPr>
            <a:spLocks/>
          </p:cNvSpPr>
          <p:nvPr/>
        </p:nvSpPr>
        <p:spPr bwMode="auto">
          <a:xfrm>
            <a:off x="1193800" y="1295400"/>
            <a:ext cx="1365250" cy="5207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Helvetica" panose="020B0604020202020204" pitchFamily="34" charset="0"/>
              <a:buNone/>
            </a:pPr>
            <a:r>
              <a:rPr lang="en-US" altLang="en-US" sz="2800" b="1">
                <a:latin typeface="Calibri" panose="020F0502020204030204" pitchFamily="34" charset="0"/>
                <a:sym typeface="Calibri" panose="020F0502020204030204" pitchFamily="34" charset="0"/>
              </a:rPr>
              <a:t>PISTIL</a:t>
            </a:r>
            <a:endParaRPr lang="en-US" altLang="en-US"/>
          </a:p>
        </p:txBody>
      </p:sp>
      <p:pic>
        <p:nvPicPr>
          <p:cNvPr id="198663" name="Picture 7" descr="Petals &amp; Sepals removed from base of Lily.jpg">
            <a:extLst>
              <a:ext uri="{FF2B5EF4-FFF2-40B4-BE49-F238E27FC236}">
                <a16:creationId xmlns:a16="http://schemas.microsoft.com/office/drawing/2014/main" id="{741D39DB-4450-4FA2-8185-B70639357CA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762500" y="6388100"/>
            <a:ext cx="7605713" cy="303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8664" name="Picture 8" descr="Stamen from Lily.jpg">
            <a:extLst>
              <a:ext uri="{FF2B5EF4-FFF2-40B4-BE49-F238E27FC236}">
                <a16:creationId xmlns:a16="http://schemas.microsoft.com/office/drawing/2014/main" id="{6ADDD38B-200B-4290-B08A-36C9F1148DA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035300" y="1193800"/>
            <a:ext cx="5041900" cy="528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8665" name="AutoShape 9">
            <a:extLst>
              <a:ext uri="{FF2B5EF4-FFF2-40B4-BE49-F238E27FC236}">
                <a16:creationId xmlns:a16="http://schemas.microsoft.com/office/drawing/2014/main" id="{C4487754-CD62-4E25-97C7-ADE1D3E089B8}"/>
              </a:ext>
            </a:extLst>
          </p:cNvPr>
          <p:cNvSpPr>
            <a:spLocks/>
          </p:cNvSpPr>
          <p:nvPr/>
        </p:nvSpPr>
        <p:spPr bwMode="auto">
          <a:xfrm>
            <a:off x="0" y="6286500"/>
            <a:ext cx="1968500" cy="15240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Helvetica" panose="020B0604020202020204" pitchFamily="34" charset="0"/>
              <a:buNone/>
            </a:pPr>
            <a:r>
              <a:rPr lang="en-US" altLang="en-US" sz="2400" i="1">
                <a:latin typeface="Calibri" panose="020F0502020204030204" pitchFamily="34" charset="0"/>
                <a:sym typeface="Calibri" panose="020F0502020204030204" pitchFamily="34" charset="0"/>
              </a:rPr>
              <a:t>(Stem</a:t>
            </a:r>
          </a:p>
          <a:p>
            <a:pPr eaLnBrk="1">
              <a:buClr>
                <a:srgbClr val="000000"/>
              </a:buClr>
              <a:buFont typeface="Helvetica" panose="020B0604020202020204" pitchFamily="34" charset="0"/>
              <a:buNone/>
            </a:pPr>
            <a:r>
              <a:rPr lang="en-US" altLang="en-US" sz="2400" i="1">
                <a:latin typeface="Calibri" panose="020F0502020204030204" pitchFamily="34" charset="0"/>
                <a:sym typeface="Calibri" panose="020F0502020204030204" pitchFamily="34" charset="0"/>
              </a:rPr>
              <a:t> that supports </a:t>
            </a:r>
          </a:p>
          <a:p>
            <a:pPr eaLnBrk="1">
              <a:buClr>
                <a:srgbClr val="000000"/>
              </a:buClr>
              <a:buFont typeface="Helvetica" panose="020B0604020202020204" pitchFamily="34" charset="0"/>
              <a:buNone/>
            </a:pPr>
            <a:r>
              <a:rPr lang="en-US" altLang="en-US" sz="2400" i="1">
                <a:latin typeface="Calibri" panose="020F0502020204030204" pitchFamily="34" charset="0"/>
                <a:sym typeface="Calibri" panose="020F0502020204030204" pitchFamily="34" charset="0"/>
              </a:rPr>
              <a:t>the flower)</a:t>
            </a:r>
            <a:endParaRPr lang="en-US" altLang="en-US"/>
          </a:p>
        </p:txBody>
      </p:sp>
      <p:sp>
        <p:nvSpPr>
          <p:cNvPr id="198666" name="Line 10">
            <a:extLst>
              <a:ext uri="{FF2B5EF4-FFF2-40B4-BE49-F238E27FC236}">
                <a16:creationId xmlns:a16="http://schemas.microsoft.com/office/drawing/2014/main" id="{017FE0E8-A565-464B-9DA1-9DED5E3D61A5}"/>
              </a:ext>
            </a:extLst>
          </p:cNvPr>
          <p:cNvSpPr>
            <a:spLocks noChangeShapeType="1"/>
          </p:cNvSpPr>
          <p:nvPr/>
        </p:nvSpPr>
        <p:spPr bwMode="auto">
          <a:xfrm>
            <a:off x="977900" y="6616700"/>
            <a:ext cx="431800" cy="1588"/>
          </a:xfrm>
          <a:prstGeom prst="line">
            <a:avLst/>
          </a:prstGeom>
          <a:noFill/>
          <a:ln w="9525">
            <a:solidFill>
              <a:srgbClr val="5B92C7"/>
            </a:solidFill>
            <a:round/>
            <a:headEnd/>
            <a:tailEnd type="triangle" w="med" len="med"/>
          </a:ln>
          <a:extLst>
            <a:ext uri="{909E8E84-426E-40DD-AFC4-6F175D3DCCD1}">
              <a14:hiddenFill xmlns:a14="http://schemas.microsoft.com/office/drawing/2010/main">
                <a:noFill/>
              </a14:hiddenFill>
            </a:ext>
          </a:extLst>
        </p:spPr>
        <p:txBody>
          <a:bodyPr lIns="0" tIns="0" rIns="0" bIns="0" anchor="ctr"/>
          <a:lstStyle/>
          <a:p>
            <a:endParaRPr lang="en-US"/>
          </a:p>
        </p:txBody>
      </p:sp>
      <p:sp>
        <p:nvSpPr>
          <p:cNvPr id="198667" name="Line 11">
            <a:extLst>
              <a:ext uri="{FF2B5EF4-FFF2-40B4-BE49-F238E27FC236}">
                <a16:creationId xmlns:a16="http://schemas.microsoft.com/office/drawing/2014/main" id="{5D228B40-80C3-492B-80CF-DA6CCEC79ACF}"/>
              </a:ext>
            </a:extLst>
          </p:cNvPr>
          <p:cNvSpPr>
            <a:spLocks noChangeShapeType="1"/>
          </p:cNvSpPr>
          <p:nvPr/>
        </p:nvSpPr>
        <p:spPr bwMode="auto">
          <a:xfrm flipV="1">
            <a:off x="1079500" y="5308600"/>
            <a:ext cx="431800" cy="50800"/>
          </a:xfrm>
          <a:prstGeom prst="line">
            <a:avLst/>
          </a:prstGeom>
          <a:noFill/>
          <a:ln w="9525">
            <a:solidFill>
              <a:srgbClr val="5B92C7"/>
            </a:solidFill>
            <a:round/>
            <a:headEnd/>
            <a:tailEnd type="triangle" w="med" len="med"/>
          </a:ln>
          <a:extLst>
            <a:ext uri="{909E8E84-426E-40DD-AFC4-6F175D3DCCD1}">
              <a14:hiddenFill xmlns:a14="http://schemas.microsoft.com/office/drawing/2010/main">
                <a:noFill/>
              </a14:hiddenFill>
            </a:ext>
          </a:extLst>
        </p:spPr>
        <p:txBody>
          <a:bodyPr lIns="0" tIns="0" rIns="0" bIns="0" anchor="ctr"/>
          <a:lstStyle/>
          <a:p>
            <a:endParaRPr lang="en-US"/>
          </a:p>
        </p:txBody>
      </p:sp>
      <p:sp>
        <p:nvSpPr>
          <p:cNvPr id="198668" name="Line 12">
            <a:extLst>
              <a:ext uri="{FF2B5EF4-FFF2-40B4-BE49-F238E27FC236}">
                <a16:creationId xmlns:a16="http://schemas.microsoft.com/office/drawing/2014/main" id="{9F51CDD0-A894-4D70-A9B8-082A056DBD2D}"/>
              </a:ext>
            </a:extLst>
          </p:cNvPr>
          <p:cNvSpPr>
            <a:spLocks noChangeShapeType="1"/>
          </p:cNvSpPr>
          <p:nvPr/>
        </p:nvSpPr>
        <p:spPr bwMode="auto">
          <a:xfrm>
            <a:off x="977900" y="3467100"/>
            <a:ext cx="647700" cy="1588"/>
          </a:xfrm>
          <a:prstGeom prst="line">
            <a:avLst/>
          </a:prstGeom>
          <a:noFill/>
          <a:ln w="9525">
            <a:solidFill>
              <a:srgbClr val="5B92C7"/>
            </a:solidFill>
            <a:round/>
            <a:headEnd/>
            <a:tailEnd type="triangle" w="med" len="med"/>
          </a:ln>
          <a:extLst>
            <a:ext uri="{909E8E84-426E-40DD-AFC4-6F175D3DCCD1}">
              <a14:hiddenFill xmlns:a14="http://schemas.microsoft.com/office/drawing/2010/main">
                <a:noFill/>
              </a14:hiddenFill>
            </a:ext>
          </a:extLst>
        </p:spPr>
        <p:txBody>
          <a:bodyPr lIns="0" tIns="0" rIns="0" bIns="0" anchor="ctr"/>
          <a:lstStyle/>
          <a:p>
            <a:endParaRPr lang="en-US"/>
          </a:p>
        </p:txBody>
      </p:sp>
      <p:sp>
        <p:nvSpPr>
          <p:cNvPr id="198669" name="Line 13">
            <a:extLst>
              <a:ext uri="{FF2B5EF4-FFF2-40B4-BE49-F238E27FC236}">
                <a16:creationId xmlns:a16="http://schemas.microsoft.com/office/drawing/2014/main" id="{174D76D0-99FD-400B-9FE9-B5A7E2214890}"/>
              </a:ext>
            </a:extLst>
          </p:cNvPr>
          <p:cNvSpPr>
            <a:spLocks noChangeShapeType="1"/>
          </p:cNvSpPr>
          <p:nvPr/>
        </p:nvSpPr>
        <p:spPr bwMode="auto">
          <a:xfrm flipV="1">
            <a:off x="1193800" y="2171700"/>
            <a:ext cx="330200" cy="44450"/>
          </a:xfrm>
          <a:prstGeom prst="line">
            <a:avLst/>
          </a:prstGeom>
          <a:noFill/>
          <a:ln w="9525">
            <a:solidFill>
              <a:srgbClr val="5B92C7"/>
            </a:solidFill>
            <a:round/>
            <a:headEnd/>
            <a:tailEnd type="triangle" w="med" len="med"/>
          </a:ln>
          <a:extLst>
            <a:ext uri="{909E8E84-426E-40DD-AFC4-6F175D3DCCD1}">
              <a14:hiddenFill xmlns:a14="http://schemas.microsoft.com/office/drawing/2010/main">
                <a:noFill/>
              </a14:hiddenFill>
            </a:ext>
          </a:extLst>
        </p:spPr>
        <p:txBody>
          <a:bodyPr lIns="0" tIns="0" rIns="0" bIns="0" anchor="ctr"/>
          <a:lstStyle/>
          <a:p>
            <a:endParaRPr lang="en-US"/>
          </a:p>
        </p:txBody>
      </p:sp>
      <p:sp>
        <p:nvSpPr>
          <p:cNvPr id="198670" name="AutoShape 14">
            <a:extLst>
              <a:ext uri="{FF2B5EF4-FFF2-40B4-BE49-F238E27FC236}">
                <a16:creationId xmlns:a16="http://schemas.microsoft.com/office/drawing/2014/main" id="{D312BE6D-DAD4-40E4-B22F-E84C265DA26C}"/>
              </a:ext>
            </a:extLst>
          </p:cNvPr>
          <p:cNvSpPr>
            <a:spLocks/>
          </p:cNvSpPr>
          <p:nvPr/>
        </p:nvSpPr>
        <p:spPr bwMode="auto">
          <a:xfrm>
            <a:off x="4330700" y="1117600"/>
            <a:ext cx="2298700" cy="5207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000000"/>
              </a:buClr>
              <a:buFont typeface="Helvetica" panose="020B0604020202020204" pitchFamily="34" charset="0"/>
              <a:buNone/>
            </a:pPr>
            <a:r>
              <a:rPr lang="en-US" altLang="en-US" sz="2800" b="1">
                <a:latin typeface="Calibri" panose="020F0502020204030204" pitchFamily="34" charset="0"/>
                <a:sym typeface="Calibri" panose="020F0502020204030204" pitchFamily="34" charset="0"/>
              </a:rPr>
              <a:t> STAMENS</a:t>
            </a:r>
            <a:endParaRPr lang="en-US" altLang="en-US"/>
          </a:p>
        </p:txBody>
      </p:sp>
      <p:sp>
        <p:nvSpPr>
          <p:cNvPr id="198671" name="AutoShape 15">
            <a:extLst>
              <a:ext uri="{FF2B5EF4-FFF2-40B4-BE49-F238E27FC236}">
                <a16:creationId xmlns:a16="http://schemas.microsoft.com/office/drawing/2014/main" id="{B2600E4F-DF22-45EE-8D98-81EDA56723D8}"/>
              </a:ext>
            </a:extLst>
          </p:cNvPr>
          <p:cNvSpPr>
            <a:spLocks/>
          </p:cNvSpPr>
          <p:nvPr/>
        </p:nvSpPr>
        <p:spPr bwMode="auto">
          <a:xfrm>
            <a:off x="8013700" y="1739900"/>
            <a:ext cx="1365250" cy="4572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Helvetica" panose="020B0604020202020204" pitchFamily="34" charset="0"/>
              <a:buNone/>
            </a:pPr>
            <a:r>
              <a:rPr lang="en-US" altLang="en-US" sz="2400">
                <a:latin typeface="Calibri" panose="020F0502020204030204" pitchFamily="34" charset="0"/>
                <a:sym typeface="Calibri" panose="020F0502020204030204" pitchFamily="34" charset="0"/>
              </a:rPr>
              <a:t>Anthers</a:t>
            </a:r>
            <a:endParaRPr lang="en-US" altLang="en-US"/>
          </a:p>
        </p:txBody>
      </p:sp>
      <p:sp>
        <p:nvSpPr>
          <p:cNvPr id="198672" name="AutoShape 16">
            <a:extLst>
              <a:ext uri="{FF2B5EF4-FFF2-40B4-BE49-F238E27FC236}">
                <a16:creationId xmlns:a16="http://schemas.microsoft.com/office/drawing/2014/main" id="{99D489A5-D555-4ED7-BC6F-9FBA4A3EA56C}"/>
              </a:ext>
            </a:extLst>
          </p:cNvPr>
          <p:cNvSpPr>
            <a:spLocks/>
          </p:cNvSpPr>
          <p:nvPr/>
        </p:nvSpPr>
        <p:spPr bwMode="auto">
          <a:xfrm>
            <a:off x="8013700" y="3251200"/>
            <a:ext cx="1752600" cy="4572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Helvetica" panose="020B0604020202020204" pitchFamily="34" charset="0"/>
              <a:buNone/>
            </a:pPr>
            <a:r>
              <a:rPr lang="en-US" altLang="en-US" sz="2400">
                <a:latin typeface="Calibri" panose="020F0502020204030204" pitchFamily="34" charset="0"/>
                <a:sym typeface="Calibri" panose="020F0502020204030204" pitchFamily="34" charset="0"/>
              </a:rPr>
              <a:t>Filaments</a:t>
            </a:r>
            <a:endParaRPr lang="en-US" altLang="en-US"/>
          </a:p>
        </p:txBody>
      </p:sp>
      <p:sp>
        <p:nvSpPr>
          <p:cNvPr id="198673" name="Line 17">
            <a:extLst>
              <a:ext uri="{FF2B5EF4-FFF2-40B4-BE49-F238E27FC236}">
                <a16:creationId xmlns:a16="http://schemas.microsoft.com/office/drawing/2014/main" id="{E5E2324E-B394-431C-9471-5B21D09664D1}"/>
              </a:ext>
            </a:extLst>
          </p:cNvPr>
          <p:cNvSpPr>
            <a:spLocks noChangeShapeType="1"/>
          </p:cNvSpPr>
          <p:nvPr/>
        </p:nvSpPr>
        <p:spPr bwMode="auto">
          <a:xfrm flipH="1" flipV="1">
            <a:off x="7696200" y="1955800"/>
            <a:ext cx="431800" cy="1588"/>
          </a:xfrm>
          <a:prstGeom prst="line">
            <a:avLst/>
          </a:prstGeom>
          <a:noFill/>
          <a:ln w="9525">
            <a:solidFill>
              <a:srgbClr val="5B92C7"/>
            </a:solidFill>
            <a:round/>
            <a:headEnd/>
            <a:tailEnd type="triangle" w="med" len="med"/>
          </a:ln>
          <a:extLst>
            <a:ext uri="{909E8E84-426E-40DD-AFC4-6F175D3DCCD1}">
              <a14:hiddenFill xmlns:a14="http://schemas.microsoft.com/office/drawing/2010/main">
                <a:noFill/>
              </a14:hiddenFill>
            </a:ext>
          </a:extLst>
        </p:spPr>
        <p:txBody>
          <a:bodyPr lIns="0" tIns="0" rIns="0" bIns="0" anchor="ctr"/>
          <a:lstStyle/>
          <a:p>
            <a:endParaRPr lang="en-US"/>
          </a:p>
        </p:txBody>
      </p:sp>
      <p:sp>
        <p:nvSpPr>
          <p:cNvPr id="198674" name="Line 18">
            <a:extLst>
              <a:ext uri="{FF2B5EF4-FFF2-40B4-BE49-F238E27FC236}">
                <a16:creationId xmlns:a16="http://schemas.microsoft.com/office/drawing/2014/main" id="{C8CD201B-B914-45BD-AF8E-AC55B3BD305B}"/>
              </a:ext>
            </a:extLst>
          </p:cNvPr>
          <p:cNvSpPr>
            <a:spLocks noChangeShapeType="1"/>
          </p:cNvSpPr>
          <p:nvPr/>
        </p:nvSpPr>
        <p:spPr bwMode="auto">
          <a:xfrm flipH="1">
            <a:off x="7696200" y="3581400"/>
            <a:ext cx="330200" cy="50800"/>
          </a:xfrm>
          <a:prstGeom prst="line">
            <a:avLst/>
          </a:prstGeom>
          <a:noFill/>
          <a:ln w="9525">
            <a:solidFill>
              <a:srgbClr val="5B92C7"/>
            </a:solidFill>
            <a:round/>
            <a:headEnd/>
            <a:tailEnd type="triangle" w="med" len="med"/>
          </a:ln>
          <a:extLst>
            <a:ext uri="{909E8E84-426E-40DD-AFC4-6F175D3DCCD1}">
              <a14:hiddenFill xmlns:a14="http://schemas.microsoft.com/office/drawing/2010/main">
                <a:noFill/>
              </a14:hiddenFill>
            </a:ext>
          </a:extLst>
        </p:spPr>
        <p:txBody>
          <a:bodyPr lIns="0" tIns="0" rIns="0" bIns="0" anchor="ctr"/>
          <a:lstStyle/>
          <a:p>
            <a:endParaRPr lang="en-US"/>
          </a:p>
        </p:txBody>
      </p:sp>
      <p:sp>
        <p:nvSpPr>
          <p:cNvPr id="198675" name="AutoShape 19">
            <a:extLst>
              <a:ext uri="{FF2B5EF4-FFF2-40B4-BE49-F238E27FC236}">
                <a16:creationId xmlns:a16="http://schemas.microsoft.com/office/drawing/2014/main" id="{29DDFC49-FCEA-4630-93E5-2000EEAD224A}"/>
              </a:ext>
            </a:extLst>
          </p:cNvPr>
          <p:cNvSpPr>
            <a:spLocks/>
          </p:cNvSpPr>
          <p:nvPr/>
        </p:nvSpPr>
        <p:spPr bwMode="auto">
          <a:xfrm>
            <a:off x="1955800" y="7048500"/>
            <a:ext cx="2514600" cy="20701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000000"/>
              </a:buClr>
              <a:buFont typeface="Helvetica" panose="020B0604020202020204" pitchFamily="34" charset="0"/>
              <a:buNone/>
            </a:pPr>
            <a:r>
              <a:rPr lang="en-US" altLang="en-US" sz="2800" b="1">
                <a:latin typeface="Calibri" panose="020F0502020204030204" pitchFamily="34" charset="0"/>
                <a:sym typeface="Calibri" panose="020F0502020204030204" pitchFamily="34" charset="0"/>
              </a:rPr>
              <a:t>3 PETALS </a:t>
            </a:r>
          </a:p>
          <a:p>
            <a:pPr algn="ctr" eaLnBrk="1">
              <a:buClr>
                <a:srgbClr val="000000"/>
              </a:buClr>
              <a:buFont typeface="Helvetica" panose="020B0604020202020204" pitchFamily="34" charset="0"/>
              <a:buNone/>
            </a:pPr>
            <a:r>
              <a:rPr lang="en-US" altLang="en-US" sz="2800" b="1">
                <a:latin typeface="Calibri" panose="020F0502020204030204" pitchFamily="34" charset="0"/>
                <a:sym typeface="Calibri" panose="020F0502020204030204" pitchFamily="34" charset="0"/>
              </a:rPr>
              <a:t>and </a:t>
            </a:r>
          </a:p>
          <a:p>
            <a:pPr algn="ctr" eaLnBrk="1">
              <a:buClr>
                <a:srgbClr val="000000"/>
              </a:buClr>
              <a:buFont typeface="Helvetica" panose="020B0604020202020204" pitchFamily="34" charset="0"/>
              <a:buNone/>
            </a:pPr>
            <a:r>
              <a:rPr lang="en-US" altLang="en-US" sz="2800" b="1">
                <a:latin typeface="Calibri" panose="020F0502020204030204" pitchFamily="34" charset="0"/>
                <a:sym typeface="Calibri" panose="020F0502020204030204" pitchFamily="34" charset="0"/>
              </a:rPr>
              <a:t>3 SEPALS</a:t>
            </a:r>
          </a:p>
          <a:p>
            <a:pPr algn="ctr" eaLnBrk="1">
              <a:buClr>
                <a:srgbClr val="000000"/>
              </a:buClr>
              <a:buFont typeface="Helvetica" panose="020B0604020202020204" pitchFamily="34" charset="0"/>
              <a:buNone/>
            </a:pPr>
            <a:r>
              <a:rPr lang="en-US" altLang="en-US" sz="2400">
                <a:latin typeface="Calibri" panose="020F0502020204030204" pitchFamily="34" charset="0"/>
                <a:sym typeface="Calibri" panose="020F0502020204030204" pitchFamily="34" charset="0"/>
              </a:rPr>
              <a:t>(shown from underside)</a:t>
            </a:r>
            <a:endParaRPr lang="en-US" altLang="en-US"/>
          </a:p>
        </p:txBody>
      </p:sp>
      <p:sp>
        <p:nvSpPr>
          <p:cNvPr id="198676" name="AutoShape 20">
            <a:extLst>
              <a:ext uri="{FF2B5EF4-FFF2-40B4-BE49-F238E27FC236}">
                <a16:creationId xmlns:a16="http://schemas.microsoft.com/office/drawing/2014/main" id="{EB891C29-9C97-4CA5-B97D-914C85CBC81D}"/>
              </a:ext>
            </a:extLst>
          </p:cNvPr>
          <p:cNvSpPr>
            <a:spLocks/>
          </p:cNvSpPr>
          <p:nvPr/>
        </p:nvSpPr>
        <p:spPr bwMode="auto">
          <a:xfrm>
            <a:off x="4876800" y="9226550"/>
            <a:ext cx="1206500" cy="4572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Helvetica" panose="020B0604020202020204" pitchFamily="34" charset="0"/>
              <a:buNone/>
            </a:pPr>
            <a:r>
              <a:rPr lang="en-US" altLang="en-US" sz="2400">
                <a:latin typeface="Calibri" panose="020F0502020204030204" pitchFamily="34" charset="0"/>
                <a:sym typeface="Calibri" panose="020F0502020204030204" pitchFamily="34" charset="0"/>
              </a:rPr>
              <a:t>Petal</a:t>
            </a:r>
            <a:endParaRPr lang="en-US" altLang="en-US"/>
          </a:p>
        </p:txBody>
      </p:sp>
      <p:sp>
        <p:nvSpPr>
          <p:cNvPr id="198677" name="AutoShape 21">
            <a:extLst>
              <a:ext uri="{FF2B5EF4-FFF2-40B4-BE49-F238E27FC236}">
                <a16:creationId xmlns:a16="http://schemas.microsoft.com/office/drawing/2014/main" id="{DCC1E7DE-41F9-4335-BD82-FFE33B009674}"/>
              </a:ext>
            </a:extLst>
          </p:cNvPr>
          <p:cNvSpPr>
            <a:spLocks/>
          </p:cNvSpPr>
          <p:nvPr/>
        </p:nvSpPr>
        <p:spPr bwMode="auto">
          <a:xfrm>
            <a:off x="6070600" y="9226550"/>
            <a:ext cx="1206500" cy="4572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Helvetica" panose="020B0604020202020204" pitchFamily="34" charset="0"/>
              <a:buNone/>
            </a:pPr>
            <a:r>
              <a:rPr lang="en-US" altLang="en-US" sz="2400">
                <a:latin typeface="Calibri" panose="020F0502020204030204" pitchFamily="34" charset="0"/>
                <a:sym typeface="Calibri" panose="020F0502020204030204" pitchFamily="34" charset="0"/>
              </a:rPr>
              <a:t>Sepal</a:t>
            </a:r>
            <a:endParaRPr lang="en-US" altLang="en-US"/>
          </a:p>
        </p:txBody>
      </p:sp>
      <p:sp>
        <p:nvSpPr>
          <p:cNvPr id="198678" name="Line 22">
            <a:extLst>
              <a:ext uri="{FF2B5EF4-FFF2-40B4-BE49-F238E27FC236}">
                <a16:creationId xmlns:a16="http://schemas.microsoft.com/office/drawing/2014/main" id="{291BE7BA-EBAC-4777-BFA5-1251B97B5195}"/>
              </a:ext>
            </a:extLst>
          </p:cNvPr>
          <p:cNvSpPr>
            <a:spLocks noChangeShapeType="1"/>
          </p:cNvSpPr>
          <p:nvPr/>
        </p:nvSpPr>
        <p:spPr bwMode="auto">
          <a:xfrm>
            <a:off x="3797300" y="7696200"/>
            <a:ext cx="762000" cy="114300"/>
          </a:xfrm>
          <a:prstGeom prst="line">
            <a:avLst/>
          </a:prstGeom>
          <a:noFill/>
          <a:ln w="9525">
            <a:solidFill>
              <a:srgbClr val="5B92C7"/>
            </a:solidFill>
            <a:round/>
            <a:headEnd/>
            <a:tailEnd type="triangle" w="med" len="med"/>
          </a:ln>
          <a:extLst>
            <a:ext uri="{909E8E84-426E-40DD-AFC4-6F175D3DCCD1}">
              <a14:hiddenFill xmlns:a14="http://schemas.microsoft.com/office/drawing/2010/main">
                <a:noFill/>
              </a14:hiddenFill>
            </a:ext>
          </a:extLst>
        </p:spPr>
        <p:txBody>
          <a:bodyPr lIns="0" tIns="0" rIns="0" bIns="0" anchor="ctr"/>
          <a:lstStyle/>
          <a:p>
            <a:endParaRPr lang="en-US"/>
          </a:p>
        </p:txBody>
      </p:sp>
    </p:spTree>
    <p:extLst>
      <p:ext uri="{BB962C8B-B14F-4D97-AF65-F5344CB8AC3E}">
        <p14:creationId xmlns:p14="http://schemas.microsoft.com/office/powerpoint/2010/main" val="3821082611"/>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3233" name="Picture 1" descr="image.jpg">
            <a:extLst>
              <a:ext uri="{FF2B5EF4-FFF2-40B4-BE49-F238E27FC236}">
                <a16:creationId xmlns:a16="http://schemas.microsoft.com/office/drawing/2014/main" id="{119700E0-6875-442F-A8CE-B33D3339539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613400" y="3073400"/>
            <a:ext cx="4114800"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3234" name="Rectangle 2">
            <a:extLst>
              <a:ext uri="{FF2B5EF4-FFF2-40B4-BE49-F238E27FC236}">
                <a16:creationId xmlns:a16="http://schemas.microsoft.com/office/drawing/2014/main" id="{85543584-5AB2-43A3-873C-C59267A57A0D}"/>
              </a:ext>
            </a:extLst>
          </p:cNvPr>
          <p:cNvSpPr>
            <a:spLocks noGrp="1" noChangeArrowheads="1"/>
          </p:cNvSpPr>
          <p:nvPr>
            <p:ph type="title"/>
          </p:nvPr>
        </p:nvSpPr>
        <p:spPr>
          <a:xfrm>
            <a:off x="322653" y="152400"/>
            <a:ext cx="4451350" cy="1296988"/>
          </a:xfrm>
        </p:spPr>
        <p:txBody>
          <a:bodyPr/>
          <a:lstStyle/>
          <a:p>
            <a:pPr indent="0" eaLnBrk="1"/>
            <a:r>
              <a:rPr lang="en-US" altLang="en-US" sz="5400" b="1" dirty="0">
                <a:sym typeface="Chalkboard" charset="0"/>
              </a:rPr>
              <a:t>FRUIT</a:t>
            </a:r>
            <a:endParaRPr lang="en-US" altLang="en-US" sz="5400" dirty="0"/>
          </a:p>
        </p:txBody>
      </p:sp>
      <p:sp>
        <p:nvSpPr>
          <p:cNvPr id="223235" name="Rectangle 3">
            <a:extLst>
              <a:ext uri="{FF2B5EF4-FFF2-40B4-BE49-F238E27FC236}">
                <a16:creationId xmlns:a16="http://schemas.microsoft.com/office/drawing/2014/main" id="{ADA33F8A-5C7A-4177-A2A8-8C1965A8A57E}"/>
              </a:ext>
            </a:extLst>
          </p:cNvPr>
          <p:cNvSpPr>
            <a:spLocks noGrp="1" noChangeArrowheads="1"/>
          </p:cNvSpPr>
          <p:nvPr>
            <p:ph type="body" idx="1"/>
          </p:nvPr>
        </p:nvSpPr>
        <p:spPr>
          <a:xfrm>
            <a:off x="199036" y="1444730"/>
            <a:ext cx="4792064" cy="4926012"/>
          </a:xfrm>
        </p:spPr>
        <p:txBody>
          <a:bodyPr/>
          <a:lstStyle/>
          <a:p>
            <a:pPr marL="228600" indent="-228600" algn="l" defTabSz="1295400" eaLnBrk="1">
              <a:spcBef>
                <a:spcPts val="0"/>
              </a:spcBef>
              <a:buFont typeface="Arial" panose="020B0604020202020204" pitchFamily="34" charset="0"/>
              <a:buChar char="•"/>
            </a:pPr>
            <a:r>
              <a:rPr lang="en-US" altLang="en-US" sz="3200" dirty="0">
                <a:latin typeface="+mj-lt"/>
                <a:sym typeface="Chalkboard" charset="0"/>
              </a:rPr>
              <a:t>Part of a flowering plant that contains the seeds</a:t>
            </a:r>
          </a:p>
          <a:p>
            <a:pPr marL="228600" indent="-228600" algn="l" defTabSz="1295400" eaLnBrk="1">
              <a:spcBef>
                <a:spcPts val="1200"/>
              </a:spcBef>
              <a:buFont typeface="Arial" panose="020B0604020202020204" pitchFamily="34" charset="0"/>
              <a:buChar char="•"/>
            </a:pPr>
            <a:r>
              <a:rPr lang="en-US" altLang="en-US" sz="3200" dirty="0">
                <a:latin typeface="+mj-lt"/>
                <a:sym typeface="Chalkboard" charset="0"/>
              </a:rPr>
              <a:t>The skin of a fruit may be thin, tough or hard</a:t>
            </a:r>
          </a:p>
          <a:p>
            <a:pPr marL="228600" indent="-228600" algn="l" defTabSz="1295400" eaLnBrk="1">
              <a:spcBef>
                <a:spcPts val="1200"/>
              </a:spcBef>
              <a:buFont typeface="Arial" panose="020B0604020202020204" pitchFamily="34" charset="0"/>
              <a:buChar char="•"/>
            </a:pPr>
            <a:r>
              <a:rPr lang="en-US" altLang="en-US" sz="3200" dirty="0">
                <a:latin typeface="+mj-lt"/>
                <a:sym typeface="Chalkboard" charset="0"/>
              </a:rPr>
              <a:t>Fruit develops from a plant’s flowers</a:t>
            </a:r>
          </a:p>
          <a:p>
            <a:pPr marL="228600" indent="-228600" algn="l" defTabSz="1295400" eaLnBrk="1">
              <a:spcBef>
                <a:spcPts val="1200"/>
              </a:spcBef>
              <a:buFont typeface="Arial" panose="020B0604020202020204" pitchFamily="34" charset="0"/>
              <a:buChar char="•"/>
            </a:pPr>
            <a:r>
              <a:rPr lang="en-US" altLang="en-US" sz="3200" dirty="0">
                <a:latin typeface="+mj-lt"/>
                <a:sym typeface="Chalkboard" charset="0"/>
              </a:rPr>
              <a:t>Some things we think of as vegetables are fruit in botanical terms</a:t>
            </a:r>
          </a:p>
          <a:p>
            <a:pPr marL="228600" indent="-228600" algn="l" defTabSz="1295400" eaLnBrk="1">
              <a:lnSpc>
                <a:spcPct val="90000"/>
              </a:lnSpc>
              <a:spcBef>
                <a:spcPts val="1000"/>
              </a:spcBef>
              <a:buFont typeface="Arial" panose="020B0604020202020204" pitchFamily="34" charset="0"/>
              <a:buChar char="•"/>
            </a:pPr>
            <a:endParaRPr lang="en-US" altLang="en-US" sz="3600" dirty="0">
              <a:latin typeface="+mj-lt"/>
            </a:endParaRPr>
          </a:p>
        </p:txBody>
      </p:sp>
      <p:pic>
        <p:nvPicPr>
          <p:cNvPr id="223236" name="Picture 4" descr="image.jpg">
            <a:extLst>
              <a:ext uri="{FF2B5EF4-FFF2-40B4-BE49-F238E27FC236}">
                <a16:creationId xmlns:a16="http://schemas.microsoft.com/office/drawing/2014/main" id="{06E81D1A-C113-4057-A79D-B7BDAF0BAB1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219700" y="152400"/>
            <a:ext cx="406400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3237" name="Picture 5" descr="image.png">
            <a:extLst>
              <a:ext uri="{FF2B5EF4-FFF2-40B4-BE49-F238E27FC236}">
                <a16:creationId xmlns:a16="http://schemas.microsoft.com/office/drawing/2014/main" id="{69F78901-2260-42D8-94C4-7B90A62DFD2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9512300" y="546100"/>
            <a:ext cx="270510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3238" name="Picture 6" descr="image.png">
            <a:extLst>
              <a:ext uri="{FF2B5EF4-FFF2-40B4-BE49-F238E27FC236}">
                <a16:creationId xmlns:a16="http://schemas.microsoft.com/office/drawing/2014/main" id="{E9AB6BB3-402C-45AF-843B-5C5E3F4C5625}"/>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559300" y="6375400"/>
            <a:ext cx="4610100" cy="307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3239" name="Picture 7" descr="pasted-image.tif">
            <a:extLst>
              <a:ext uri="{FF2B5EF4-FFF2-40B4-BE49-F238E27FC236}">
                <a16:creationId xmlns:a16="http://schemas.microsoft.com/office/drawing/2014/main" id="{D314B194-74F2-49C3-8A25-D5C2F71FA29B}"/>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9645650" y="6007100"/>
            <a:ext cx="2438400" cy="334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3240" name="Picture 8" descr="pasted-image.tif">
            <a:extLst>
              <a:ext uri="{FF2B5EF4-FFF2-40B4-BE49-F238E27FC236}">
                <a16:creationId xmlns:a16="http://schemas.microsoft.com/office/drawing/2014/main" id="{8003AF8D-400A-4A4E-B52E-C832ED943686}"/>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865188" y="6716713"/>
            <a:ext cx="3024187" cy="302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3241" name="Picture 9" descr="pasted-image.tif">
            <a:extLst>
              <a:ext uri="{FF2B5EF4-FFF2-40B4-BE49-F238E27FC236}">
                <a16:creationId xmlns:a16="http://schemas.microsoft.com/office/drawing/2014/main" id="{26143625-E5E5-4AB0-82E1-88A1B923BA7A}"/>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0287000" y="3335338"/>
            <a:ext cx="2293938"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48525006"/>
      </p:ext>
    </p:extLst>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1" name="Rectangle 1">
            <a:extLst>
              <a:ext uri="{FF2B5EF4-FFF2-40B4-BE49-F238E27FC236}">
                <a16:creationId xmlns:a16="http://schemas.microsoft.com/office/drawing/2014/main" id="{BD3BF8E8-B236-4EEC-BFB6-A1681B0BBB69}"/>
              </a:ext>
            </a:extLst>
          </p:cNvPr>
          <p:cNvSpPr>
            <a:spLocks noGrp="1" noChangeArrowheads="1"/>
          </p:cNvSpPr>
          <p:nvPr>
            <p:ph type="title"/>
          </p:nvPr>
        </p:nvSpPr>
        <p:spPr>
          <a:xfrm>
            <a:off x="806450" y="152400"/>
            <a:ext cx="11391900" cy="1317625"/>
          </a:xfrm>
        </p:spPr>
        <p:txBody>
          <a:bodyPr/>
          <a:lstStyle/>
          <a:p>
            <a:pPr indent="0" eaLnBrk="1"/>
            <a:r>
              <a:rPr lang="en-US" altLang="en-US" sz="5600" b="1" dirty="0">
                <a:sym typeface="Comic Sans MS" panose="030F0702030302020204" pitchFamily="66" charset="0"/>
              </a:rPr>
              <a:t>Fruits That Benefit Our Bodies</a:t>
            </a:r>
            <a:endParaRPr lang="en-US" altLang="en-US" dirty="0"/>
          </a:p>
        </p:txBody>
      </p:sp>
      <p:sp>
        <p:nvSpPr>
          <p:cNvPr id="225282" name="AutoShape 2">
            <a:extLst>
              <a:ext uri="{FF2B5EF4-FFF2-40B4-BE49-F238E27FC236}">
                <a16:creationId xmlns:a16="http://schemas.microsoft.com/office/drawing/2014/main" id="{90A82966-77EA-4CDC-AD4B-057E97F1CBA5}"/>
              </a:ext>
            </a:extLst>
          </p:cNvPr>
          <p:cNvSpPr>
            <a:spLocks/>
          </p:cNvSpPr>
          <p:nvPr/>
        </p:nvSpPr>
        <p:spPr bwMode="auto">
          <a:xfrm>
            <a:off x="1022350" y="1727589"/>
            <a:ext cx="10960100" cy="193794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Comic Sans MS" panose="030F0702030302020204" pitchFamily="66" charset="0"/>
              <a:buNone/>
            </a:pPr>
            <a:r>
              <a:rPr lang="en-US" altLang="en-US" sz="2400" dirty="0">
                <a:latin typeface="+mj-lt"/>
                <a:sym typeface="Comic Sans MS" panose="030F0702030302020204" pitchFamily="66" charset="0"/>
              </a:rPr>
              <a:t>TOMATOES are red and have four chambers just like a heart. </a:t>
            </a:r>
          </a:p>
          <a:p>
            <a:pPr eaLnBrk="1">
              <a:buClr>
                <a:srgbClr val="000000"/>
              </a:buClr>
              <a:buFont typeface="Comic Sans MS" panose="030F0702030302020204" pitchFamily="66" charset="0"/>
              <a:buNone/>
            </a:pPr>
            <a:r>
              <a:rPr lang="en-US" altLang="en-US" sz="2400" dirty="0">
                <a:latin typeface="+mj-lt"/>
                <a:sym typeface="Comic Sans MS" panose="030F0702030302020204" pitchFamily="66" charset="0"/>
              </a:rPr>
              <a:t> </a:t>
            </a:r>
          </a:p>
          <a:p>
            <a:pPr eaLnBrk="1">
              <a:buClr>
                <a:srgbClr val="000000"/>
              </a:buClr>
              <a:buFont typeface="Comic Sans MS" panose="030F0702030302020204" pitchFamily="66" charset="0"/>
              <a:buNone/>
            </a:pPr>
            <a:r>
              <a:rPr lang="en-US" altLang="en-US" sz="2400" dirty="0">
                <a:latin typeface="+mj-lt"/>
                <a:sym typeface="Comic Sans MS" panose="030F0702030302020204" pitchFamily="66" charset="0"/>
              </a:rPr>
              <a:t>Lycopene is a bright red carotenoid pigment found in red fruits like tomatoes and watermelon.   It is a powerful antioxidant that helps in reducing the risk of heart disease.</a:t>
            </a:r>
            <a:br>
              <a:rPr lang="en-US" altLang="en-US" sz="2400" dirty="0">
                <a:latin typeface="+mj-lt"/>
                <a:sym typeface="Comic Sans MS" panose="030F0702030302020204" pitchFamily="66" charset="0"/>
              </a:rPr>
            </a:br>
            <a:endParaRPr lang="en-US" altLang="en-US" dirty="0">
              <a:latin typeface="+mj-lt"/>
            </a:endParaRPr>
          </a:p>
        </p:txBody>
      </p:sp>
      <p:pic>
        <p:nvPicPr>
          <p:cNvPr id="225283" name="Picture 3" descr="image.png">
            <a:extLst>
              <a:ext uri="{FF2B5EF4-FFF2-40B4-BE49-F238E27FC236}">
                <a16:creationId xmlns:a16="http://schemas.microsoft.com/office/drawing/2014/main" id="{F72B2867-BB23-4FF9-8463-DF2629CD359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36808" y="4038600"/>
            <a:ext cx="8331183"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66228519"/>
      </p:ext>
    </p:extLst>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29" name="Rectangle 1">
            <a:extLst>
              <a:ext uri="{FF2B5EF4-FFF2-40B4-BE49-F238E27FC236}">
                <a16:creationId xmlns:a16="http://schemas.microsoft.com/office/drawing/2014/main" id="{09A133F2-031D-43E5-916B-44A9A42E072B}"/>
              </a:ext>
            </a:extLst>
          </p:cNvPr>
          <p:cNvSpPr>
            <a:spLocks noGrp="1" noChangeArrowheads="1"/>
          </p:cNvSpPr>
          <p:nvPr>
            <p:ph type="title"/>
          </p:nvPr>
        </p:nvSpPr>
        <p:spPr>
          <a:xfrm>
            <a:off x="6959600" y="29668"/>
            <a:ext cx="5803900" cy="2256331"/>
          </a:xfrm>
        </p:spPr>
        <p:txBody>
          <a:bodyPr/>
          <a:lstStyle/>
          <a:p>
            <a:pPr indent="0" eaLnBrk="1"/>
            <a:r>
              <a:rPr lang="en-US" altLang="en-US" sz="5600" dirty="0">
                <a:sym typeface="Comic Sans MS" panose="030F0702030302020204" pitchFamily="66" charset="0"/>
              </a:rPr>
              <a:t>SEEDS</a:t>
            </a:r>
            <a:br>
              <a:rPr lang="en-US" altLang="en-US" sz="5600" dirty="0">
                <a:sym typeface="Comic Sans MS" panose="030F0702030302020204" pitchFamily="66" charset="0"/>
              </a:rPr>
            </a:br>
            <a:r>
              <a:rPr lang="en-US" altLang="en-US" sz="2800" dirty="0">
                <a:sym typeface="Comic Sans MS" panose="030F0702030302020204" pitchFamily="66" charset="0"/>
              </a:rPr>
              <a:t>Seeds come in all shapes and sizes and have everything already inside to create a new plant</a:t>
            </a:r>
            <a:endParaRPr lang="en-US" altLang="en-US" sz="2800" dirty="0"/>
          </a:p>
        </p:txBody>
      </p:sp>
      <p:pic>
        <p:nvPicPr>
          <p:cNvPr id="227330" name="Picture 2" descr="image.png">
            <a:extLst>
              <a:ext uri="{FF2B5EF4-FFF2-40B4-BE49-F238E27FC236}">
                <a16:creationId xmlns:a16="http://schemas.microsoft.com/office/drawing/2014/main" id="{852E94F0-3E48-4B97-9F74-F74F6A15E16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43900" y="5095303"/>
            <a:ext cx="4114800" cy="40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7331" name="Picture 3" descr="image.jpg">
            <a:extLst>
              <a:ext uri="{FF2B5EF4-FFF2-40B4-BE49-F238E27FC236}">
                <a16:creationId xmlns:a16="http://schemas.microsoft.com/office/drawing/2014/main" id="{5B483F71-D6FA-4ED2-A84F-CBD2B07DA41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46100" y="6502400"/>
            <a:ext cx="3225800" cy="2990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7332" name="Picture 4" descr="sunflower seeds.jpg">
            <a:extLst>
              <a:ext uri="{FF2B5EF4-FFF2-40B4-BE49-F238E27FC236}">
                <a16:creationId xmlns:a16="http://schemas.microsoft.com/office/drawing/2014/main" id="{A80FD1A4-38C1-4915-9745-CCEA400352E6}"/>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44525" y="317500"/>
            <a:ext cx="6146800" cy="510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7334" name="AutoShape 6">
            <a:extLst>
              <a:ext uri="{FF2B5EF4-FFF2-40B4-BE49-F238E27FC236}">
                <a16:creationId xmlns:a16="http://schemas.microsoft.com/office/drawing/2014/main" id="{41AAF3A2-3AE2-4D94-9B00-F34CC09C2AF6}"/>
              </a:ext>
            </a:extLst>
          </p:cNvPr>
          <p:cNvSpPr>
            <a:spLocks/>
          </p:cNvSpPr>
          <p:nvPr/>
        </p:nvSpPr>
        <p:spPr bwMode="auto">
          <a:xfrm>
            <a:off x="2138961" y="5449901"/>
            <a:ext cx="3479800" cy="5969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000000"/>
              </a:buClr>
              <a:buFont typeface="Comic Sans MS" panose="030F0702030302020204" pitchFamily="66" charset="0"/>
              <a:buNone/>
            </a:pPr>
            <a:r>
              <a:rPr lang="en-US" altLang="en-US" sz="2800" b="1" dirty="0">
                <a:latin typeface="+mj-lt"/>
                <a:sym typeface="Comic Sans MS" panose="030F0702030302020204" pitchFamily="66" charset="0"/>
              </a:rPr>
              <a:t>Sunflower Seeds</a:t>
            </a:r>
            <a:endParaRPr lang="en-US" altLang="en-US" dirty="0">
              <a:latin typeface="+mj-lt"/>
            </a:endParaRPr>
          </a:p>
        </p:txBody>
      </p:sp>
      <p:sp>
        <p:nvSpPr>
          <p:cNvPr id="227335" name="AutoShape 7">
            <a:extLst>
              <a:ext uri="{FF2B5EF4-FFF2-40B4-BE49-F238E27FC236}">
                <a16:creationId xmlns:a16="http://schemas.microsoft.com/office/drawing/2014/main" id="{82AA3C0B-34DD-4441-8D99-BF3DCE6799BC}"/>
              </a:ext>
            </a:extLst>
          </p:cNvPr>
          <p:cNvSpPr>
            <a:spLocks/>
          </p:cNvSpPr>
          <p:nvPr/>
        </p:nvSpPr>
        <p:spPr bwMode="auto">
          <a:xfrm>
            <a:off x="863600" y="5956300"/>
            <a:ext cx="1968500" cy="5969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000000"/>
              </a:buClr>
              <a:buFont typeface="Comic Sans MS" panose="030F0702030302020204" pitchFamily="66" charset="0"/>
              <a:buNone/>
            </a:pPr>
            <a:r>
              <a:rPr lang="en-US" altLang="en-US" sz="2800" b="1" dirty="0">
                <a:latin typeface="+mj-lt"/>
                <a:sym typeface="Comic Sans MS" panose="030F0702030302020204" pitchFamily="66" charset="0"/>
              </a:rPr>
              <a:t>Peanuts</a:t>
            </a:r>
            <a:endParaRPr lang="en-US" altLang="en-US" dirty="0">
              <a:latin typeface="+mj-lt"/>
            </a:endParaRPr>
          </a:p>
        </p:txBody>
      </p:sp>
      <p:sp>
        <p:nvSpPr>
          <p:cNvPr id="227337" name="AutoShape 9">
            <a:extLst>
              <a:ext uri="{FF2B5EF4-FFF2-40B4-BE49-F238E27FC236}">
                <a16:creationId xmlns:a16="http://schemas.microsoft.com/office/drawing/2014/main" id="{16CA341A-21B5-48E8-A34D-6A5970F74A04}"/>
              </a:ext>
            </a:extLst>
          </p:cNvPr>
          <p:cNvSpPr>
            <a:spLocks/>
          </p:cNvSpPr>
          <p:nvPr/>
        </p:nvSpPr>
        <p:spPr bwMode="auto">
          <a:xfrm>
            <a:off x="9017000" y="9085653"/>
            <a:ext cx="2400300" cy="5969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000000"/>
              </a:buClr>
              <a:buFont typeface="Comic Sans MS" panose="030F0702030302020204" pitchFamily="66" charset="0"/>
              <a:buNone/>
            </a:pPr>
            <a:r>
              <a:rPr lang="en-US" altLang="en-US" sz="2800" b="1" dirty="0">
                <a:latin typeface="+mj-lt"/>
                <a:sym typeface="Comic Sans MS" panose="030F0702030302020204" pitchFamily="66" charset="0"/>
              </a:rPr>
              <a:t>Apple Seeds</a:t>
            </a:r>
            <a:endParaRPr lang="en-US" altLang="en-US" dirty="0">
              <a:latin typeface="+mj-lt"/>
            </a:endParaRPr>
          </a:p>
        </p:txBody>
      </p:sp>
      <p:grpSp>
        <p:nvGrpSpPr>
          <p:cNvPr id="3" name="Group 2">
            <a:extLst>
              <a:ext uri="{FF2B5EF4-FFF2-40B4-BE49-F238E27FC236}">
                <a16:creationId xmlns:a16="http://schemas.microsoft.com/office/drawing/2014/main" id="{B0E4B559-F1FE-42C0-6CF1-F9190E0B118B}"/>
              </a:ext>
            </a:extLst>
          </p:cNvPr>
          <p:cNvGrpSpPr/>
          <p:nvPr/>
        </p:nvGrpSpPr>
        <p:grpSpPr>
          <a:xfrm>
            <a:off x="8343900" y="2414301"/>
            <a:ext cx="3340100" cy="2552700"/>
            <a:chOff x="8343900" y="1511300"/>
            <a:chExt cx="3340100" cy="2552700"/>
          </a:xfrm>
        </p:grpSpPr>
        <p:pic>
          <p:nvPicPr>
            <p:cNvPr id="227333" name="Picture 5" descr="cherry pit.jpg">
              <a:extLst>
                <a:ext uri="{FF2B5EF4-FFF2-40B4-BE49-F238E27FC236}">
                  <a16:creationId xmlns:a16="http://schemas.microsoft.com/office/drawing/2014/main" id="{36774987-0FCD-4958-A79A-524AFF282494}"/>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8343900" y="1511300"/>
              <a:ext cx="3340100" cy="197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7338" name="AutoShape 10">
              <a:extLst>
                <a:ext uri="{FF2B5EF4-FFF2-40B4-BE49-F238E27FC236}">
                  <a16:creationId xmlns:a16="http://schemas.microsoft.com/office/drawing/2014/main" id="{F598134E-76F9-4AC6-A88D-66FA01144322}"/>
                </a:ext>
              </a:extLst>
            </p:cNvPr>
            <p:cNvSpPr>
              <a:spLocks/>
            </p:cNvSpPr>
            <p:nvPr/>
          </p:nvSpPr>
          <p:spPr bwMode="auto">
            <a:xfrm>
              <a:off x="8991600" y="3467100"/>
              <a:ext cx="2184400" cy="5969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000000"/>
                </a:buClr>
                <a:buFont typeface="Comic Sans MS" panose="030F0702030302020204" pitchFamily="66" charset="0"/>
                <a:buNone/>
              </a:pPr>
              <a:r>
                <a:rPr lang="en-US" altLang="en-US" sz="2800" b="1" dirty="0">
                  <a:latin typeface="+mj-lt"/>
                  <a:sym typeface="Comic Sans MS" panose="030F0702030302020204" pitchFamily="66" charset="0"/>
                </a:rPr>
                <a:t>Cherry Pit</a:t>
              </a:r>
              <a:endParaRPr lang="en-US" altLang="en-US" dirty="0">
                <a:latin typeface="+mj-lt"/>
              </a:endParaRPr>
            </a:p>
          </p:txBody>
        </p:sp>
      </p:grpSp>
      <p:grpSp>
        <p:nvGrpSpPr>
          <p:cNvPr id="2" name="Group 1">
            <a:extLst>
              <a:ext uri="{FF2B5EF4-FFF2-40B4-BE49-F238E27FC236}">
                <a16:creationId xmlns:a16="http://schemas.microsoft.com/office/drawing/2014/main" id="{1959DAFF-C51D-47AD-A7EE-AB65598260F6}"/>
              </a:ext>
            </a:extLst>
          </p:cNvPr>
          <p:cNvGrpSpPr/>
          <p:nvPr/>
        </p:nvGrpSpPr>
        <p:grpSpPr>
          <a:xfrm>
            <a:off x="3717925" y="6846887"/>
            <a:ext cx="3495675" cy="2301875"/>
            <a:chOff x="4229100" y="6718300"/>
            <a:chExt cx="3495675" cy="2301875"/>
          </a:xfrm>
        </p:grpSpPr>
        <p:sp>
          <p:nvSpPr>
            <p:cNvPr id="227336" name="AutoShape 8">
              <a:extLst>
                <a:ext uri="{FF2B5EF4-FFF2-40B4-BE49-F238E27FC236}">
                  <a16:creationId xmlns:a16="http://schemas.microsoft.com/office/drawing/2014/main" id="{C04E626D-3973-42B8-8F86-450D7FAD92FF}"/>
                </a:ext>
              </a:extLst>
            </p:cNvPr>
            <p:cNvSpPr>
              <a:spLocks/>
            </p:cNvSpPr>
            <p:nvPr/>
          </p:nvSpPr>
          <p:spPr bwMode="auto">
            <a:xfrm>
              <a:off x="4229100" y="7581900"/>
              <a:ext cx="1104900" cy="5969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r" eaLnBrk="1">
                <a:buClr>
                  <a:srgbClr val="000000"/>
                </a:buClr>
                <a:buFont typeface="Comic Sans MS" panose="030F0702030302020204" pitchFamily="66" charset="0"/>
                <a:buNone/>
              </a:pPr>
              <a:r>
                <a:rPr lang="en-US" altLang="en-US" sz="2800" b="1" dirty="0">
                  <a:latin typeface="+mj-lt"/>
                  <a:sym typeface="Comic Sans MS" panose="030F0702030302020204" pitchFamily="66" charset="0"/>
                </a:rPr>
                <a:t>Peas</a:t>
              </a:r>
              <a:endParaRPr lang="en-US" altLang="en-US" dirty="0">
                <a:latin typeface="+mj-lt"/>
              </a:endParaRPr>
            </a:p>
          </p:txBody>
        </p:sp>
        <p:pic>
          <p:nvPicPr>
            <p:cNvPr id="227339" name="Picture 11" descr="green peas in a pod.jpg">
              <a:extLst>
                <a:ext uri="{FF2B5EF4-FFF2-40B4-BE49-F238E27FC236}">
                  <a16:creationId xmlns:a16="http://schemas.microsoft.com/office/drawing/2014/main" id="{42F0279B-82E3-4DF2-8335-A6B0F9000670}"/>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422900" y="6718300"/>
              <a:ext cx="2301875" cy="230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462088600"/>
      </p:ext>
    </p:extLst>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7" name="Rectangle 1">
            <a:extLst>
              <a:ext uri="{FF2B5EF4-FFF2-40B4-BE49-F238E27FC236}">
                <a16:creationId xmlns:a16="http://schemas.microsoft.com/office/drawing/2014/main" id="{6A760D7F-FA04-4381-B692-18E5AD054F6B}"/>
              </a:ext>
            </a:extLst>
          </p:cNvPr>
          <p:cNvSpPr>
            <a:spLocks noGrp="1" noChangeArrowheads="1"/>
          </p:cNvSpPr>
          <p:nvPr>
            <p:ph type="title"/>
          </p:nvPr>
        </p:nvSpPr>
        <p:spPr>
          <a:xfrm>
            <a:off x="711200" y="130175"/>
            <a:ext cx="11645900" cy="1317625"/>
          </a:xfrm>
        </p:spPr>
        <p:txBody>
          <a:bodyPr/>
          <a:lstStyle/>
          <a:p>
            <a:pPr indent="0" eaLnBrk="1"/>
            <a:r>
              <a:rPr lang="en-US" altLang="en-US" sz="5600" b="1" dirty="0">
                <a:sym typeface="Comic Sans MS" panose="030F0702030302020204" pitchFamily="66" charset="0"/>
              </a:rPr>
              <a:t>Seeds That Benefit Our Bodies</a:t>
            </a:r>
            <a:endParaRPr lang="en-US" altLang="en-US" dirty="0"/>
          </a:p>
        </p:txBody>
      </p:sp>
      <p:sp>
        <p:nvSpPr>
          <p:cNvPr id="229378" name="AutoShape 2">
            <a:extLst>
              <a:ext uri="{FF2B5EF4-FFF2-40B4-BE49-F238E27FC236}">
                <a16:creationId xmlns:a16="http://schemas.microsoft.com/office/drawing/2014/main" id="{9CEBD55E-E9C8-474C-9C9C-B5FDA1005DA9}"/>
              </a:ext>
            </a:extLst>
          </p:cNvPr>
          <p:cNvSpPr>
            <a:spLocks/>
          </p:cNvSpPr>
          <p:nvPr/>
        </p:nvSpPr>
        <p:spPr bwMode="auto">
          <a:xfrm>
            <a:off x="1039812" y="1699718"/>
            <a:ext cx="10960100" cy="17780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algn="ctr" defTabSz="1295400">
              <a:defRPr sz="3400">
                <a:solidFill>
                  <a:srgbClr val="000000"/>
                </a:solidFill>
                <a:latin typeface="Gill Sans" charset="0"/>
                <a:ea typeface="ＭＳ Ｐゴシック" panose="020B0600070205080204" pitchFamily="34" charset="-128"/>
                <a:cs typeface="Gill Sans" charset="0"/>
                <a:sym typeface="Gill Sans" charset="0"/>
              </a:defRPr>
            </a:lvl1pPr>
            <a:lvl2pPr marL="742950" indent="-285750" algn="ctr" defTabSz="1295400">
              <a:defRPr sz="3400">
                <a:solidFill>
                  <a:srgbClr val="000000"/>
                </a:solidFill>
                <a:latin typeface="Gill Sans" charset="0"/>
                <a:ea typeface="Gill Sans" charset="0"/>
                <a:cs typeface="Gill Sans" charset="0"/>
                <a:sym typeface="Gill Sans" charset="0"/>
              </a:defRPr>
            </a:lvl2pPr>
            <a:lvl3pPr marL="1143000" indent="-228600" algn="ctr" defTabSz="1295400">
              <a:defRPr sz="3400">
                <a:solidFill>
                  <a:srgbClr val="000000"/>
                </a:solidFill>
                <a:latin typeface="Gill Sans" charset="0"/>
                <a:ea typeface="Gill Sans" charset="0"/>
                <a:cs typeface="Gill Sans" charset="0"/>
                <a:sym typeface="Gill Sans" charset="0"/>
              </a:defRPr>
            </a:lvl3pPr>
            <a:lvl4pPr marL="1600200" indent="-228600" algn="ctr" defTabSz="1295400">
              <a:defRPr sz="3400">
                <a:solidFill>
                  <a:srgbClr val="000000"/>
                </a:solidFill>
                <a:latin typeface="Gill Sans" charset="0"/>
                <a:ea typeface="Gill Sans" charset="0"/>
                <a:cs typeface="Gill Sans" charset="0"/>
                <a:sym typeface="Gill Sans" charset="0"/>
              </a:defRPr>
            </a:lvl4pPr>
            <a:lvl5pPr marL="2057400" indent="-228600" algn="ctr" defTabSz="1295400">
              <a:defRPr sz="3400">
                <a:solidFill>
                  <a:srgbClr val="000000"/>
                </a:solidFill>
                <a:latin typeface="Gill Sans" charset="0"/>
                <a:ea typeface="Gill Sans" charset="0"/>
                <a:cs typeface="Gill Sans" charset="0"/>
                <a:sym typeface="Gill Sans" charset="0"/>
              </a:defRPr>
            </a:lvl5pPr>
            <a:lvl6pPr marL="25146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6pPr>
            <a:lvl7pPr marL="29718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7pPr>
            <a:lvl8pPr marL="34290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8pPr>
            <a:lvl9pPr marL="38862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9pPr>
          </a:lstStyle>
          <a:p>
            <a:pPr algn="l" eaLnBrk="1">
              <a:buClr>
                <a:srgbClr val="000000"/>
              </a:buClr>
              <a:buFont typeface="Comic Sans MS" panose="030F0702030302020204" pitchFamily="66" charset="0"/>
              <a:buNone/>
            </a:pPr>
            <a:r>
              <a:rPr lang="en-US" altLang="en-US" sz="2400" dirty="0">
                <a:latin typeface="+mj-lt"/>
                <a:sym typeface="Comic Sans MS" panose="030F0702030302020204" pitchFamily="66" charset="0"/>
              </a:rPr>
              <a:t>WALNUTS have two halves like our brain.  Even the wrinkles look similar.</a:t>
            </a:r>
          </a:p>
          <a:p>
            <a:pPr algn="l" eaLnBrk="1">
              <a:buClr>
                <a:srgbClr val="000000"/>
              </a:buClr>
              <a:buFont typeface="Comic Sans MS" panose="030F0702030302020204" pitchFamily="66" charset="0"/>
              <a:buNone/>
            </a:pPr>
            <a:endParaRPr lang="en-US" altLang="en-US" sz="1400" dirty="0">
              <a:latin typeface="+mj-lt"/>
              <a:sym typeface="Comic Sans MS" panose="030F0702030302020204" pitchFamily="66" charset="0"/>
            </a:endParaRPr>
          </a:p>
          <a:p>
            <a:pPr algn="l" eaLnBrk="1">
              <a:buClr>
                <a:srgbClr val="000000"/>
              </a:buClr>
              <a:buFont typeface="Comic Sans MS" panose="030F0702030302020204" pitchFamily="66" charset="0"/>
              <a:buNone/>
            </a:pPr>
            <a:r>
              <a:rPr lang="en-US" altLang="en-US" sz="2400" dirty="0">
                <a:latin typeface="+mj-lt"/>
                <a:sym typeface="Comic Sans MS" panose="030F0702030302020204" pitchFamily="66" charset="0"/>
              </a:rPr>
              <a:t>Walnuts are rich in omega-3 fatty acids and antioxidants, which are essential for the proper functioning of the brain.  They have been proven to reduce inflammation in the brain and improve cognitive performance.</a:t>
            </a:r>
            <a:endParaRPr lang="en-US" altLang="en-US" sz="1200" dirty="0">
              <a:latin typeface="+mj-lt"/>
              <a:sym typeface="Helvetica" panose="020B0604020202020204" pitchFamily="34" charset="0"/>
            </a:endParaRPr>
          </a:p>
        </p:txBody>
      </p:sp>
      <p:pic>
        <p:nvPicPr>
          <p:cNvPr id="229379" name="Picture 3" descr="image.png">
            <a:extLst>
              <a:ext uri="{FF2B5EF4-FFF2-40B4-BE49-F238E27FC236}">
                <a16:creationId xmlns:a16="http://schemas.microsoft.com/office/drawing/2014/main" id="{59BB0AED-47A5-4E1E-8D50-6232EDE3935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53306" y="3886200"/>
            <a:ext cx="10898188" cy="530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12889593"/>
      </p:ext>
    </p:extLst>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5" name="Rectangle 2">
            <a:extLst>
              <a:ext uri="{FF2B5EF4-FFF2-40B4-BE49-F238E27FC236}">
                <a16:creationId xmlns:a16="http://schemas.microsoft.com/office/drawing/2014/main" id="{48E9A3D5-8E0E-406F-B51B-BE529F31B758}"/>
              </a:ext>
            </a:extLst>
          </p:cNvPr>
          <p:cNvSpPr>
            <a:spLocks noGrp="1" noChangeArrowheads="1"/>
          </p:cNvSpPr>
          <p:nvPr>
            <p:ph type="title"/>
          </p:nvPr>
        </p:nvSpPr>
        <p:spPr>
          <a:xfrm>
            <a:off x="787400" y="0"/>
            <a:ext cx="11569700" cy="1371600"/>
          </a:xfrm>
        </p:spPr>
        <p:txBody>
          <a:bodyPr/>
          <a:lstStyle/>
          <a:p>
            <a:pPr indent="0" eaLnBrk="1"/>
            <a:r>
              <a:rPr lang="en-US" altLang="en-US" sz="5600" b="1" dirty="0">
                <a:sym typeface="Chalkboard" charset="0"/>
              </a:rPr>
              <a:t>Parts of a Seed</a:t>
            </a:r>
            <a:endParaRPr lang="en-US" altLang="en-US" sz="5600" b="1" dirty="0"/>
          </a:p>
        </p:txBody>
      </p:sp>
      <p:sp>
        <p:nvSpPr>
          <p:cNvPr id="231426" name="AutoShape 4">
            <a:extLst>
              <a:ext uri="{FF2B5EF4-FFF2-40B4-BE49-F238E27FC236}">
                <a16:creationId xmlns:a16="http://schemas.microsoft.com/office/drawing/2014/main" id="{2280F4DA-E309-4D63-B7DE-AB085C82EFF4}"/>
              </a:ext>
            </a:extLst>
          </p:cNvPr>
          <p:cNvSpPr>
            <a:spLocks/>
          </p:cNvSpPr>
          <p:nvPr/>
        </p:nvSpPr>
        <p:spPr bwMode="auto">
          <a:xfrm>
            <a:off x="642938" y="6553200"/>
            <a:ext cx="11358562" cy="28956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9688"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000000"/>
              </a:buClr>
              <a:buSzPct val="100000"/>
            </a:pPr>
            <a:r>
              <a:rPr lang="en-US" altLang="en-US" sz="3200" dirty="0">
                <a:latin typeface="+mj-lt"/>
                <a:sym typeface="Chalkboard" charset="0"/>
              </a:rPr>
              <a:t>The seed contains everything needed to form a new plant, with a supply of food for the embryo or baby plant until it has formed sufficient roots and leaves to make its own food.</a:t>
            </a:r>
          </a:p>
          <a:p>
            <a:pPr algn="ctr" eaLnBrk="1">
              <a:buClr>
                <a:srgbClr val="000000"/>
              </a:buClr>
              <a:buSzPct val="100000"/>
            </a:pPr>
            <a:endParaRPr lang="en-US" altLang="en-US" sz="3200" dirty="0">
              <a:latin typeface="+mj-lt"/>
              <a:sym typeface="Chalkboard" charset="0"/>
            </a:endParaRPr>
          </a:p>
          <a:p>
            <a:pPr algn="ctr" eaLnBrk="1">
              <a:buClr>
                <a:srgbClr val="000000"/>
              </a:buClr>
              <a:buSzPct val="100000"/>
            </a:pPr>
            <a:endParaRPr lang="en-US" altLang="en-US" sz="1800" dirty="0">
              <a:latin typeface="+mj-lt"/>
              <a:sym typeface="Chalkboard" charset="0"/>
            </a:endParaRPr>
          </a:p>
          <a:p>
            <a:pPr algn="ctr" eaLnBrk="1">
              <a:buClr>
                <a:srgbClr val="000000"/>
              </a:buClr>
              <a:buSzPct val="100000"/>
            </a:pPr>
            <a:r>
              <a:rPr lang="en-US" altLang="en-US" sz="3200" dirty="0">
                <a:latin typeface="+mj-lt"/>
                <a:sym typeface="Chalkboard" charset="0"/>
              </a:rPr>
              <a:t>Now, let’s dissect some! </a:t>
            </a:r>
          </a:p>
          <a:p>
            <a:pPr algn="ctr" eaLnBrk="1">
              <a:buClr>
                <a:srgbClr val="000000"/>
              </a:buClr>
              <a:buSzPct val="100000"/>
              <a:buFont typeface="Arial" panose="020B0604020202020204" pitchFamily="34" charset="0"/>
              <a:buChar char="•"/>
            </a:pPr>
            <a:endParaRPr lang="en-US" altLang="en-US" sz="2400" dirty="0">
              <a:latin typeface="Chalkboard" charset="0"/>
              <a:sym typeface="Chalkboard" charset="0"/>
            </a:endParaRPr>
          </a:p>
        </p:txBody>
      </p:sp>
      <p:pic>
        <p:nvPicPr>
          <p:cNvPr id="231427" name="Picture 6" descr="image.png">
            <a:extLst>
              <a:ext uri="{FF2B5EF4-FFF2-40B4-BE49-F238E27FC236}">
                <a16:creationId xmlns:a16="http://schemas.microsoft.com/office/drawing/2014/main" id="{01229C78-51B0-46D2-BBAD-BF31BD27E5D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997200" y="1671638"/>
            <a:ext cx="7315200" cy="417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53365787"/>
      </p:ext>
    </p:extLst>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3473" name="Picture 1" descr="image.png">
            <a:extLst>
              <a:ext uri="{FF2B5EF4-FFF2-40B4-BE49-F238E27FC236}">
                <a16:creationId xmlns:a16="http://schemas.microsoft.com/office/drawing/2014/main" id="{776591E1-51B4-4774-8DFC-FA70E3D260F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79797" y="1498600"/>
            <a:ext cx="10160000" cy="812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3474" name="AutoShape 2">
            <a:extLst>
              <a:ext uri="{FF2B5EF4-FFF2-40B4-BE49-F238E27FC236}">
                <a16:creationId xmlns:a16="http://schemas.microsoft.com/office/drawing/2014/main" id="{8A1DED1D-7A29-4B3A-9AD1-70EFC800630D}"/>
              </a:ext>
            </a:extLst>
          </p:cNvPr>
          <p:cNvSpPr>
            <a:spLocks/>
          </p:cNvSpPr>
          <p:nvPr/>
        </p:nvSpPr>
        <p:spPr bwMode="auto">
          <a:xfrm>
            <a:off x="711200" y="566738"/>
            <a:ext cx="11722100" cy="10033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lnSpc>
                <a:spcPct val="80000"/>
              </a:lnSpc>
              <a:buClr>
                <a:srgbClr val="000000"/>
              </a:buClr>
              <a:buFont typeface="Comic Sans MS" panose="030F0702030302020204" pitchFamily="66" charset="0"/>
              <a:buNone/>
            </a:pPr>
            <a:r>
              <a:rPr lang="en-US" altLang="en-US" sz="5400" b="1" dirty="0">
                <a:latin typeface="+mj-lt"/>
                <a:sym typeface="Chalkboard" charset="0"/>
              </a:rPr>
              <a:t>Dissected Bean </a:t>
            </a:r>
            <a:endParaRPr lang="en-US" altLang="en-US" sz="5400" dirty="0">
              <a:latin typeface="+mj-lt"/>
            </a:endParaRPr>
          </a:p>
        </p:txBody>
      </p:sp>
      <p:sp>
        <p:nvSpPr>
          <p:cNvPr id="233475" name="AutoShape 3">
            <a:extLst>
              <a:ext uri="{FF2B5EF4-FFF2-40B4-BE49-F238E27FC236}">
                <a16:creationId xmlns:a16="http://schemas.microsoft.com/office/drawing/2014/main" id="{46C6F3B7-1E5B-4F1D-8E2A-5DE5B7908471}"/>
              </a:ext>
            </a:extLst>
          </p:cNvPr>
          <p:cNvSpPr>
            <a:spLocks/>
          </p:cNvSpPr>
          <p:nvPr/>
        </p:nvSpPr>
        <p:spPr bwMode="auto">
          <a:xfrm>
            <a:off x="1358900" y="1953419"/>
            <a:ext cx="2832100" cy="7747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FFFFFF"/>
              </a:buClr>
              <a:buFont typeface="Comic Sans MS" panose="030F0702030302020204" pitchFamily="66" charset="0"/>
              <a:buNone/>
            </a:pPr>
            <a:r>
              <a:rPr lang="en-US" altLang="en-US" sz="3800" b="1" dirty="0">
                <a:solidFill>
                  <a:srgbClr val="FFFFFF"/>
                </a:solidFill>
                <a:latin typeface="+mj-lt"/>
                <a:sym typeface="Chalkboard" charset="0"/>
              </a:rPr>
              <a:t>Seed Coat</a:t>
            </a:r>
            <a:endParaRPr lang="en-US" altLang="en-US" dirty="0">
              <a:latin typeface="+mj-lt"/>
            </a:endParaRPr>
          </a:p>
        </p:txBody>
      </p:sp>
      <p:sp>
        <p:nvSpPr>
          <p:cNvPr id="233476" name="AutoShape 4">
            <a:extLst>
              <a:ext uri="{FF2B5EF4-FFF2-40B4-BE49-F238E27FC236}">
                <a16:creationId xmlns:a16="http://schemas.microsoft.com/office/drawing/2014/main" id="{9D9E0D68-3D8C-4A19-8B91-DFE3CB6648CA}"/>
              </a:ext>
            </a:extLst>
          </p:cNvPr>
          <p:cNvSpPr>
            <a:spLocks/>
          </p:cNvSpPr>
          <p:nvPr/>
        </p:nvSpPr>
        <p:spPr bwMode="auto">
          <a:xfrm>
            <a:off x="1625600" y="7480300"/>
            <a:ext cx="2298700" cy="7747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FFFFFF"/>
              </a:buClr>
              <a:buFont typeface="Comic Sans MS" panose="030F0702030302020204" pitchFamily="66" charset="0"/>
              <a:buNone/>
            </a:pPr>
            <a:r>
              <a:rPr lang="en-US" altLang="en-US" sz="3800" b="1" dirty="0">
                <a:solidFill>
                  <a:srgbClr val="FFFFFF"/>
                </a:solidFill>
                <a:latin typeface="+mj-lt"/>
                <a:sym typeface="Chalkboard" charset="0"/>
              </a:rPr>
              <a:t>Embryo</a:t>
            </a:r>
            <a:endParaRPr lang="en-US" altLang="en-US" dirty="0">
              <a:latin typeface="+mj-lt"/>
            </a:endParaRPr>
          </a:p>
        </p:txBody>
      </p:sp>
      <p:sp>
        <p:nvSpPr>
          <p:cNvPr id="233477" name="AutoShape 5">
            <a:extLst>
              <a:ext uri="{FF2B5EF4-FFF2-40B4-BE49-F238E27FC236}">
                <a16:creationId xmlns:a16="http://schemas.microsoft.com/office/drawing/2014/main" id="{7566E22D-3493-445E-84B7-8ADA17E3F203}"/>
              </a:ext>
            </a:extLst>
          </p:cNvPr>
          <p:cNvSpPr>
            <a:spLocks/>
          </p:cNvSpPr>
          <p:nvPr/>
        </p:nvSpPr>
        <p:spPr bwMode="auto">
          <a:xfrm>
            <a:off x="7366000" y="6172200"/>
            <a:ext cx="3048000" cy="7747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000000"/>
              </a:buClr>
              <a:buFont typeface="Comic Sans MS" panose="030F0702030302020204" pitchFamily="66" charset="0"/>
              <a:buNone/>
            </a:pPr>
            <a:r>
              <a:rPr lang="en-US" altLang="en-US" sz="3800" b="1" dirty="0">
                <a:latin typeface="+mj-lt"/>
                <a:sym typeface="Chalkboard" charset="0"/>
              </a:rPr>
              <a:t>Endosperm</a:t>
            </a:r>
            <a:endParaRPr lang="en-US" altLang="en-US" dirty="0">
              <a:latin typeface="+mj-lt"/>
            </a:endParaRPr>
          </a:p>
        </p:txBody>
      </p:sp>
      <p:sp>
        <p:nvSpPr>
          <p:cNvPr id="233478" name="AutoShape 6">
            <a:extLst>
              <a:ext uri="{FF2B5EF4-FFF2-40B4-BE49-F238E27FC236}">
                <a16:creationId xmlns:a16="http://schemas.microsoft.com/office/drawing/2014/main" id="{1063A353-188B-4AA0-B1A2-0F5D8960C555}"/>
              </a:ext>
            </a:extLst>
          </p:cNvPr>
          <p:cNvSpPr>
            <a:spLocks/>
          </p:cNvSpPr>
          <p:nvPr/>
        </p:nvSpPr>
        <p:spPr bwMode="auto">
          <a:xfrm>
            <a:off x="4953000" y="3914775"/>
            <a:ext cx="3708400" cy="5588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000000"/>
              </a:buClr>
              <a:buFont typeface="Comic Sans MS" panose="030F0702030302020204" pitchFamily="66" charset="0"/>
              <a:buNone/>
            </a:pPr>
            <a:r>
              <a:rPr lang="en-US" altLang="en-US" sz="3800" b="1" dirty="0">
                <a:latin typeface="+mj-lt"/>
                <a:sym typeface="Chalkboard" charset="0"/>
              </a:rPr>
              <a:t>Cotyledon(s)</a:t>
            </a:r>
            <a:endParaRPr lang="en-US" altLang="en-US" dirty="0">
              <a:latin typeface="+mj-lt"/>
            </a:endParaRPr>
          </a:p>
        </p:txBody>
      </p:sp>
      <p:sp>
        <p:nvSpPr>
          <p:cNvPr id="233479" name="Line 8">
            <a:extLst>
              <a:ext uri="{FF2B5EF4-FFF2-40B4-BE49-F238E27FC236}">
                <a16:creationId xmlns:a16="http://schemas.microsoft.com/office/drawing/2014/main" id="{11C12529-EBF2-4147-B080-F4B85FC716FB}"/>
              </a:ext>
            </a:extLst>
          </p:cNvPr>
          <p:cNvSpPr>
            <a:spLocks noChangeShapeType="1"/>
          </p:cNvSpPr>
          <p:nvPr/>
        </p:nvSpPr>
        <p:spPr bwMode="auto">
          <a:xfrm flipH="1" flipV="1">
            <a:off x="8013700" y="5854700"/>
            <a:ext cx="647700" cy="434975"/>
          </a:xfrm>
          <a:prstGeom prst="line">
            <a:avLst/>
          </a:prstGeom>
          <a:noFill/>
          <a:ln w="25400">
            <a:solidFill>
              <a:srgbClr val="CE1C00"/>
            </a:solidFill>
            <a:round/>
            <a:headEnd/>
            <a:tailEnd type="triangle" w="med" len="med"/>
          </a:ln>
          <a:extLst>
            <a:ext uri="{909E8E84-426E-40DD-AFC4-6F175D3DCCD1}">
              <a14:hiddenFill xmlns:a14="http://schemas.microsoft.com/office/drawing/2010/main">
                <a:noFill/>
              </a14:hiddenFill>
            </a:ext>
          </a:extLst>
        </p:spPr>
        <p:txBody>
          <a:bodyPr lIns="0" tIns="0" rIns="0" bIns="0" anchor="ctr"/>
          <a:lstStyle/>
          <a:p>
            <a:endParaRPr lang="en-US"/>
          </a:p>
        </p:txBody>
      </p:sp>
      <p:sp>
        <p:nvSpPr>
          <p:cNvPr id="233480" name="Line 9">
            <a:extLst>
              <a:ext uri="{FF2B5EF4-FFF2-40B4-BE49-F238E27FC236}">
                <a16:creationId xmlns:a16="http://schemas.microsoft.com/office/drawing/2014/main" id="{68C28C0F-E6BA-440B-8A46-05DC0CAB3F91}"/>
              </a:ext>
            </a:extLst>
          </p:cNvPr>
          <p:cNvSpPr>
            <a:spLocks noChangeShapeType="1"/>
          </p:cNvSpPr>
          <p:nvPr/>
        </p:nvSpPr>
        <p:spPr bwMode="auto">
          <a:xfrm flipV="1">
            <a:off x="2768600" y="6070600"/>
            <a:ext cx="1028700" cy="1408113"/>
          </a:xfrm>
          <a:prstGeom prst="line">
            <a:avLst/>
          </a:prstGeom>
          <a:noFill/>
          <a:ln w="25400">
            <a:solidFill>
              <a:srgbClr val="CE1C00"/>
            </a:solidFill>
            <a:round/>
            <a:headEnd/>
            <a:tailEnd type="triangle" w="med" len="med"/>
          </a:ln>
          <a:extLst>
            <a:ext uri="{909E8E84-426E-40DD-AFC4-6F175D3DCCD1}">
              <a14:hiddenFill xmlns:a14="http://schemas.microsoft.com/office/drawing/2010/main">
                <a:noFill/>
              </a14:hiddenFill>
            </a:ext>
          </a:extLst>
        </p:spPr>
        <p:txBody>
          <a:bodyPr lIns="0" tIns="0" rIns="0" bIns="0" anchor="ctr"/>
          <a:lstStyle/>
          <a:p>
            <a:endParaRPr lang="en-US"/>
          </a:p>
        </p:txBody>
      </p:sp>
      <p:sp>
        <p:nvSpPr>
          <p:cNvPr id="233481" name="Line 10">
            <a:extLst>
              <a:ext uri="{FF2B5EF4-FFF2-40B4-BE49-F238E27FC236}">
                <a16:creationId xmlns:a16="http://schemas.microsoft.com/office/drawing/2014/main" id="{F9C8E0A6-ACE6-4D1E-BE1A-FEF6BDAECBD2}"/>
              </a:ext>
            </a:extLst>
          </p:cNvPr>
          <p:cNvSpPr>
            <a:spLocks noChangeShapeType="1"/>
          </p:cNvSpPr>
          <p:nvPr/>
        </p:nvSpPr>
        <p:spPr bwMode="auto">
          <a:xfrm>
            <a:off x="1739900" y="2603500"/>
            <a:ext cx="322263" cy="1843088"/>
          </a:xfrm>
          <a:prstGeom prst="line">
            <a:avLst/>
          </a:prstGeom>
          <a:noFill/>
          <a:ln w="25400">
            <a:solidFill>
              <a:srgbClr val="CE1C00"/>
            </a:solidFill>
            <a:round/>
            <a:headEnd/>
            <a:tailEnd type="triangle" w="med" len="med"/>
          </a:ln>
          <a:extLst>
            <a:ext uri="{909E8E84-426E-40DD-AFC4-6F175D3DCCD1}">
              <a14:hiddenFill xmlns:a14="http://schemas.microsoft.com/office/drawing/2010/main">
                <a:noFill/>
              </a14:hiddenFill>
            </a:ext>
          </a:extLst>
        </p:spPr>
        <p:txBody>
          <a:bodyPr lIns="0" tIns="0" rIns="0" bIns="0" anchor="ctr"/>
          <a:lstStyle/>
          <a:p>
            <a:endParaRPr lang="en-US"/>
          </a:p>
        </p:txBody>
      </p:sp>
    </p:spTree>
    <p:extLst>
      <p:ext uri="{BB962C8B-B14F-4D97-AF65-F5344CB8AC3E}">
        <p14:creationId xmlns:p14="http://schemas.microsoft.com/office/powerpoint/2010/main" val="4165358250"/>
      </p:ext>
    </p:extLst>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a:extLst>
              <a:ext uri="{FF2B5EF4-FFF2-40B4-BE49-F238E27FC236}">
                <a16:creationId xmlns:a16="http://schemas.microsoft.com/office/drawing/2014/main" id="{61D5014A-4E8B-B4C3-F612-F54C394AFD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49600" y="2971800"/>
            <a:ext cx="6705600" cy="5585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683" name="Title 1">
            <a:extLst>
              <a:ext uri="{FF2B5EF4-FFF2-40B4-BE49-F238E27FC236}">
                <a16:creationId xmlns:a16="http://schemas.microsoft.com/office/drawing/2014/main" id="{900492C8-01D2-5A21-A22A-CC4C459BBACD}"/>
              </a:ext>
            </a:extLst>
          </p:cNvPr>
          <p:cNvSpPr>
            <a:spLocks noGrp="1" noChangeArrowheads="1"/>
          </p:cNvSpPr>
          <p:nvPr>
            <p:ph type="title"/>
          </p:nvPr>
        </p:nvSpPr>
        <p:spPr>
          <a:xfrm>
            <a:off x="1168400" y="869155"/>
            <a:ext cx="11049000" cy="1414463"/>
          </a:xfrm>
        </p:spPr>
        <p:txBody>
          <a:bodyPr>
            <a:normAutofit fontScale="90000"/>
          </a:bodyPr>
          <a:lstStyle/>
          <a:p>
            <a:pPr algn="ctr" eaLnBrk="1" hangingPunct="1"/>
            <a:r>
              <a:rPr lang="en-US" altLang="en-US" b="1" dirty="0">
                <a:cs typeface="Calibri" panose="020F0502020204030204" pitchFamily="34" charset="0"/>
              </a:rPr>
              <a:t>VEGETATIVE REPRODUCTION:</a:t>
            </a:r>
            <a:br>
              <a:rPr lang="en-US" altLang="en-US" b="1" dirty="0">
                <a:cs typeface="Calibri" panose="020F0502020204030204" pitchFamily="34" charset="0"/>
              </a:rPr>
            </a:br>
            <a:r>
              <a:rPr lang="en-US" altLang="en-US" b="1" dirty="0">
                <a:cs typeface="Calibri" panose="020F0502020204030204" pitchFamily="34" charset="0"/>
              </a:rPr>
              <a:t>No seeds required</a:t>
            </a:r>
          </a:p>
        </p:txBody>
      </p:sp>
      <p:sp>
        <p:nvSpPr>
          <p:cNvPr id="2" name="Oval 1">
            <a:extLst>
              <a:ext uri="{FF2B5EF4-FFF2-40B4-BE49-F238E27FC236}">
                <a16:creationId xmlns:a16="http://schemas.microsoft.com/office/drawing/2014/main" id="{5D07FD5C-6A0B-E7A5-598B-0924842A86F4}"/>
              </a:ext>
            </a:extLst>
          </p:cNvPr>
          <p:cNvSpPr/>
          <p:nvPr/>
        </p:nvSpPr>
        <p:spPr bwMode="auto">
          <a:xfrm>
            <a:off x="6502400" y="6728237"/>
            <a:ext cx="1295400" cy="841772"/>
          </a:xfrm>
          <a:prstGeom prst="ellipse">
            <a:avLst/>
          </a:prstGeom>
          <a:no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p:spPr>
        <p:txBody>
          <a:bodyPr lIns="38100" tIns="38100" rIns="38100" bIns="38100" anchor="ctr"/>
          <a:lstStyle/>
          <a:p>
            <a:pPr marL="171450">
              <a:defRPr/>
            </a:pPr>
            <a:endParaRPr lang="en-US" sz="1350" dirty="0">
              <a:latin typeface="Helvetica" charset="0"/>
              <a:ea typeface="Helvetica" charset="0"/>
              <a:cs typeface="Helvetica" charset="0"/>
              <a:sym typeface="Helvetica" charset="0"/>
            </a:endParaRPr>
          </a:p>
        </p:txBody>
      </p:sp>
      <p:sp>
        <p:nvSpPr>
          <p:cNvPr id="5" name="Oval 4">
            <a:extLst>
              <a:ext uri="{FF2B5EF4-FFF2-40B4-BE49-F238E27FC236}">
                <a16:creationId xmlns:a16="http://schemas.microsoft.com/office/drawing/2014/main" id="{E9B615BD-E96F-04EB-00B8-073C44D50B51}"/>
              </a:ext>
            </a:extLst>
          </p:cNvPr>
          <p:cNvSpPr/>
          <p:nvPr/>
        </p:nvSpPr>
        <p:spPr bwMode="auto">
          <a:xfrm>
            <a:off x="6959601" y="6040055"/>
            <a:ext cx="1447800" cy="841772"/>
          </a:xfrm>
          <a:prstGeom prst="ellipse">
            <a:avLst/>
          </a:prstGeom>
          <a:no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p:spPr>
        <p:txBody>
          <a:bodyPr lIns="38100" tIns="38100" rIns="38100" bIns="38100" anchor="ctr"/>
          <a:lstStyle/>
          <a:p>
            <a:pPr marL="171450">
              <a:defRPr/>
            </a:pPr>
            <a:endParaRPr lang="en-US" sz="1350" dirty="0">
              <a:latin typeface="Helvetica" charset="0"/>
              <a:ea typeface="Helvetica" charset="0"/>
              <a:cs typeface="Helvetica" charset="0"/>
              <a:sym typeface="Helvetica" charset="0"/>
            </a:endParaRPr>
          </a:p>
        </p:txBody>
      </p:sp>
    </p:spTree>
    <p:extLst>
      <p:ext uri="{BB962C8B-B14F-4D97-AF65-F5344CB8AC3E}">
        <p14:creationId xmlns:p14="http://schemas.microsoft.com/office/powerpoint/2010/main" val="31985350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1" name="AutoShape 1">
            <a:extLst>
              <a:ext uri="{FF2B5EF4-FFF2-40B4-BE49-F238E27FC236}">
                <a16:creationId xmlns:a16="http://schemas.microsoft.com/office/drawing/2014/main" id="{6BB80DC6-78B8-464C-9A19-2C24271363E6}"/>
              </a:ext>
            </a:extLst>
          </p:cNvPr>
          <p:cNvSpPr>
            <a:spLocks/>
          </p:cNvSpPr>
          <p:nvPr/>
        </p:nvSpPr>
        <p:spPr bwMode="auto">
          <a:xfrm>
            <a:off x="215900" y="330200"/>
            <a:ext cx="7493000" cy="21209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Comic Sans MS" panose="030F0702030302020204" pitchFamily="66" charset="0"/>
              <a:buNone/>
            </a:pPr>
            <a:r>
              <a:rPr lang="en-US" altLang="en-US" sz="3800" b="1" dirty="0">
                <a:latin typeface="+mj-lt"/>
                <a:sym typeface="Comic Sans MS" panose="030F0702030302020204" pitchFamily="66" charset="0"/>
              </a:rPr>
              <a:t>Quick review:  When we eat these vegetables, what part of the plant are we eating?</a:t>
            </a:r>
            <a:endParaRPr lang="en-US" altLang="en-US" dirty="0">
              <a:latin typeface="+mj-lt"/>
            </a:endParaRPr>
          </a:p>
        </p:txBody>
      </p:sp>
      <p:sp>
        <p:nvSpPr>
          <p:cNvPr id="235522" name="AutoShape 2">
            <a:extLst>
              <a:ext uri="{FF2B5EF4-FFF2-40B4-BE49-F238E27FC236}">
                <a16:creationId xmlns:a16="http://schemas.microsoft.com/office/drawing/2014/main" id="{0BC5DF6F-CA2D-4C2E-98FE-7B61D761ECAD}"/>
              </a:ext>
            </a:extLst>
          </p:cNvPr>
          <p:cNvSpPr>
            <a:spLocks/>
          </p:cNvSpPr>
          <p:nvPr/>
        </p:nvSpPr>
        <p:spPr bwMode="auto">
          <a:xfrm>
            <a:off x="8674100" y="8890000"/>
            <a:ext cx="2184400" cy="5207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Comic Sans MS" panose="030F0702030302020204" pitchFamily="66" charset="0"/>
              <a:buNone/>
            </a:pPr>
            <a:r>
              <a:rPr lang="en-US" altLang="en-US" sz="2400" b="1" dirty="0">
                <a:latin typeface="+mj-lt"/>
                <a:sym typeface="Comic Sans MS" panose="030F0702030302020204" pitchFamily="66" charset="0"/>
              </a:rPr>
              <a:t>CARROTS</a:t>
            </a:r>
            <a:endParaRPr lang="en-US" altLang="en-US" dirty="0">
              <a:latin typeface="+mj-lt"/>
            </a:endParaRPr>
          </a:p>
        </p:txBody>
      </p:sp>
      <p:pic>
        <p:nvPicPr>
          <p:cNvPr id="235523" name="Picture 3" descr="Young-Celery-Plants.jpg">
            <a:extLst>
              <a:ext uri="{FF2B5EF4-FFF2-40B4-BE49-F238E27FC236}">
                <a16:creationId xmlns:a16="http://schemas.microsoft.com/office/drawing/2014/main" id="{F1793E5B-B3F3-4FE1-9979-29FBAE92E81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797800" y="762000"/>
            <a:ext cx="4941888" cy="370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24" name="AutoShape 4">
            <a:extLst>
              <a:ext uri="{FF2B5EF4-FFF2-40B4-BE49-F238E27FC236}">
                <a16:creationId xmlns:a16="http://schemas.microsoft.com/office/drawing/2014/main" id="{B0466354-BE4B-4065-B248-6DD6DEA5A380}"/>
              </a:ext>
            </a:extLst>
          </p:cNvPr>
          <p:cNvSpPr>
            <a:spLocks/>
          </p:cNvSpPr>
          <p:nvPr/>
        </p:nvSpPr>
        <p:spPr bwMode="auto">
          <a:xfrm>
            <a:off x="8903494" y="330200"/>
            <a:ext cx="2730500" cy="5207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000000"/>
              </a:buClr>
              <a:buFont typeface="Comic Sans MS" panose="030F0702030302020204" pitchFamily="66" charset="0"/>
              <a:buNone/>
            </a:pPr>
            <a:r>
              <a:rPr lang="en-US" altLang="en-US" sz="2400" b="1" dirty="0">
                <a:latin typeface="+mj-lt"/>
                <a:sym typeface="Comic Sans MS" panose="030F0702030302020204" pitchFamily="66" charset="0"/>
              </a:rPr>
              <a:t>CELERY</a:t>
            </a:r>
            <a:endParaRPr lang="en-US" altLang="en-US" dirty="0">
              <a:latin typeface="+mj-lt"/>
            </a:endParaRPr>
          </a:p>
        </p:txBody>
      </p:sp>
      <p:sp>
        <p:nvSpPr>
          <p:cNvPr id="235525" name="AutoShape 5">
            <a:extLst>
              <a:ext uri="{FF2B5EF4-FFF2-40B4-BE49-F238E27FC236}">
                <a16:creationId xmlns:a16="http://schemas.microsoft.com/office/drawing/2014/main" id="{9CDB00CB-6C46-4801-9DB5-ED684DD78A95}"/>
              </a:ext>
            </a:extLst>
          </p:cNvPr>
          <p:cNvSpPr>
            <a:spLocks/>
          </p:cNvSpPr>
          <p:nvPr/>
        </p:nvSpPr>
        <p:spPr bwMode="auto">
          <a:xfrm>
            <a:off x="9771921" y="4759170"/>
            <a:ext cx="2616200" cy="4349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000000"/>
              </a:buClr>
              <a:buFont typeface="Comic Sans MS" panose="030F0702030302020204" pitchFamily="66" charset="0"/>
              <a:buNone/>
            </a:pPr>
            <a:r>
              <a:rPr lang="en-US" altLang="en-US" sz="2400" b="1" dirty="0">
                <a:latin typeface="+mj-lt"/>
                <a:sym typeface="Comic Sans MS" panose="030F0702030302020204" pitchFamily="66" charset="0"/>
              </a:rPr>
              <a:t>SPINACH</a:t>
            </a:r>
            <a:endParaRPr lang="en-US" altLang="en-US" dirty="0">
              <a:latin typeface="+mj-lt"/>
            </a:endParaRPr>
          </a:p>
        </p:txBody>
      </p:sp>
      <p:pic>
        <p:nvPicPr>
          <p:cNvPr id="235526" name="Picture 6" descr="bell-pepper plant photo.jpg">
            <a:extLst>
              <a:ext uri="{FF2B5EF4-FFF2-40B4-BE49-F238E27FC236}">
                <a16:creationId xmlns:a16="http://schemas.microsoft.com/office/drawing/2014/main" id="{8C84308F-2134-4C75-9290-09829A4C15E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31800" y="6316663"/>
            <a:ext cx="4291013" cy="3219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27" name="AutoShape 7">
            <a:extLst>
              <a:ext uri="{FF2B5EF4-FFF2-40B4-BE49-F238E27FC236}">
                <a16:creationId xmlns:a16="http://schemas.microsoft.com/office/drawing/2014/main" id="{74B5940B-8D77-4740-98AD-F421E0F6D0CB}"/>
              </a:ext>
            </a:extLst>
          </p:cNvPr>
          <p:cNvSpPr>
            <a:spLocks/>
          </p:cNvSpPr>
          <p:nvPr/>
        </p:nvSpPr>
        <p:spPr bwMode="auto">
          <a:xfrm>
            <a:off x="419725" y="5942013"/>
            <a:ext cx="2730500" cy="5207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000000"/>
              </a:buClr>
              <a:buFont typeface="Comic Sans MS" panose="030F0702030302020204" pitchFamily="66" charset="0"/>
              <a:buNone/>
            </a:pPr>
            <a:r>
              <a:rPr lang="en-US" altLang="en-US" sz="2400" b="1" dirty="0">
                <a:latin typeface="+mj-lt"/>
                <a:sym typeface="Comic Sans MS" panose="030F0702030302020204" pitchFamily="66" charset="0"/>
              </a:rPr>
              <a:t>BELL PEPPER</a:t>
            </a:r>
            <a:endParaRPr lang="en-US" altLang="en-US" dirty="0">
              <a:latin typeface="+mj-lt"/>
            </a:endParaRPr>
          </a:p>
        </p:txBody>
      </p:sp>
      <p:sp>
        <p:nvSpPr>
          <p:cNvPr id="235528" name="AutoShape 8">
            <a:extLst>
              <a:ext uri="{FF2B5EF4-FFF2-40B4-BE49-F238E27FC236}">
                <a16:creationId xmlns:a16="http://schemas.microsoft.com/office/drawing/2014/main" id="{0538A5CF-42F5-4270-9BC6-D4EC366E064C}"/>
              </a:ext>
            </a:extLst>
          </p:cNvPr>
          <p:cNvSpPr>
            <a:spLocks/>
          </p:cNvSpPr>
          <p:nvPr/>
        </p:nvSpPr>
        <p:spPr bwMode="auto">
          <a:xfrm>
            <a:off x="3581400" y="2740025"/>
            <a:ext cx="1206500" cy="5207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000000"/>
              </a:buClr>
              <a:buFont typeface="Comic Sans MS" panose="030F0702030302020204" pitchFamily="66" charset="0"/>
              <a:buNone/>
            </a:pPr>
            <a:r>
              <a:rPr lang="en-US" altLang="en-US" sz="2400" b="1" dirty="0">
                <a:latin typeface="+mj-lt"/>
                <a:sym typeface="Comic Sans MS" panose="030F0702030302020204" pitchFamily="66" charset="0"/>
              </a:rPr>
              <a:t>PEAS</a:t>
            </a:r>
            <a:endParaRPr lang="en-US" altLang="en-US" dirty="0">
              <a:latin typeface="+mj-lt"/>
            </a:endParaRPr>
          </a:p>
        </p:txBody>
      </p:sp>
      <p:pic>
        <p:nvPicPr>
          <p:cNvPr id="235529" name="Picture 9" descr="image.jpg">
            <a:extLst>
              <a:ext uri="{FF2B5EF4-FFF2-40B4-BE49-F238E27FC236}">
                <a16:creationId xmlns:a16="http://schemas.microsoft.com/office/drawing/2014/main" id="{5AF62B60-8B4A-47E0-A04A-B960AEB6BF3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15900" y="2632075"/>
            <a:ext cx="3289300" cy="2465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30" name="Picture 10" descr="image.png">
            <a:extLst>
              <a:ext uri="{FF2B5EF4-FFF2-40B4-BE49-F238E27FC236}">
                <a16:creationId xmlns:a16="http://schemas.microsoft.com/office/drawing/2014/main" id="{D60B62F1-59C7-491B-91D1-4857E205F19C}"/>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581400" y="3281363"/>
            <a:ext cx="3898900" cy="292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31" name="Picture 11" descr="image.png">
            <a:extLst>
              <a:ext uri="{FF2B5EF4-FFF2-40B4-BE49-F238E27FC236}">
                <a16:creationId xmlns:a16="http://schemas.microsoft.com/office/drawing/2014/main" id="{9FC0BF82-2F31-44AA-8465-7B6C4F7E2A10}"/>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092700" y="6616700"/>
            <a:ext cx="3416300" cy="284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32" name="Picture 12" descr="image.png">
            <a:extLst>
              <a:ext uri="{FF2B5EF4-FFF2-40B4-BE49-F238E27FC236}">
                <a16:creationId xmlns:a16="http://schemas.microsoft.com/office/drawing/2014/main" id="{D77260D5-08CA-4F4A-9EAA-D8E9623F4B0A}"/>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8559800" y="5208588"/>
            <a:ext cx="4179888" cy="3135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4772065"/>
      </p:ext>
    </p:extLst>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5" name="AutoShape 1">
            <a:extLst>
              <a:ext uri="{FF2B5EF4-FFF2-40B4-BE49-F238E27FC236}">
                <a16:creationId xmlns:a16="http://schemas.microsoft.com/office/drawing/2014/main" id="{6CE5E93B-6267-4480-A960-C0B6DDADDA72}"/>
              </a:ext>
            </a:extLst>
          </p:cNvPr>
          <p:cNvSpPr>
            <a:spLocks/>
          </p:cNvSpPr>
          <p:nvPr/>
        </p:nvSpPr>
        <p:spPr bwMode="auto">
          <a:xfrm>
            <a:off x="330200" y="7480300"/>
            <a:ext cx="2730500" cy="9398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Comic Sans MS" panose="030F0702030302020204" pitchFamily="66" charset="0"/>
              <a:buNone/>
            </a:pPr>
            <a:r>
              <a:rPr lang="en-US" altLang="en-US" sz="2400" dirty="0">
                <a:latin typeface="+mj-lt"/>
                <a:sym typeface="Comic Sans MS" panose="030F0702030302020204" pitchFamily="66" charset="0"/>
              </a:rPr>
              <a:t>Pollen grains on a tulip stamen</a:t>
            </a:r>
            <a:endParaRPr lang="en-US" altLang="en-US" dirty="0">
              <a:latin typeface="+mj-lt"/>
            </a:endParaRPr>
          </a:p>
        </p:txBody>
      </p:sp>
      <p:sp>
        <p:nvSpPr>
          <p:cNvPr id="200706" name="AutoShape 2">
            <a:extLst>
              <a:ext uri="{FF2B5EF4-FFF2-40B4-BE49-F238E27FC236}">
                <a16:creationId xmlns:a16="http://schemas.microsoft.com/office/drawing/2014/main" id="{758AF8E1-A17B-41E7-9E64-16E1D41D2434}"/>
              </a:ext>
            </a:extLst>
          </p:cNvPr>
          <p:cNvSpPr>
            <a:spLocks/>
          </p:cNvSpPr>
          <p:nvPr/>
        </p:nvSpPr>
        <p:spPr bwMode="auto">
          <a:xfrm>
            <a:off x="5207000" y="558800"/>
            <a:ext cx="7391400" cy="41783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algn="ctr" defTabSz="1295400">
              <a:defRPr sz="3400">
                <a:solidFill>
                  <a:srgbClr val="000000"/>
                </a:solidFill>
                <a:latin typeface="Gill Sans" charset="0"/>
                <a:ea typeface="ＭＳ Ｐゴシック" panose="020B0600070205080204" pitchFamily="34" charset="-128"/>
                <a:cs typeface="Gill Sans" charset="0"/>
                <a:sym typeface="Gill Sans" charset="0"/>
              </a:defRPr>
            </a:lvl1pPr>
            <a:lvl2pPr marL="742950" indent="-285750" algn="ctr" defTabSz="1295400">
              <a:defRPr sz="3400">
                <a:solidFill>
                  <a:srgbClr val="000000"/>
                </a:solidFill>
                <a:latin typeface="Gill Sans" charset="0"/>
                <a:ea typeface="Gill Sans" charset="0"/>
                <a:cs typeface="Gill Sans" charset="0"/>
                <a:sym typeface="Gill Sans" charset="0"/>
              </a:defRPr>
            </a:lvl2pPr>
            <a:lvl3pPr marL="1143000" indent="-228600" algn="ctr" defTabSz="1295400">
              <a:defRPr sz="3400">
                <a:solidFill>
                  <a:srgbClr val="000000"/>
                </a:solidFill>
                <a:latin typeface="Gill Sans" charset="0"/>
                <a:ea typeface="Gill Sans" charset="0"/>
                <a:cs typeface="Gill Sans" charset="0"/>
                <a:sym typeface="Gill Sans" charset="0"/>
              </a:defRPr>
            </a:lvl3pPr>
            <a:lvl4pPr marL="1600200" indent="-228600" algn="ctr" defTabSz="1295400">
              <a:defRPr sz="3400">
                <a:solidFill>
                  <a:srgbClr val="000000"/>
                </a:solidFill>
                <a:latin typeface="Gill Sans" charset="0"/>
                <a:ea typeface="Gill Sans" charset="0"/>
                <a:cs typeface="Gill Sans" charset="0"/>
                <a:sym typeface="Gill Sans" charset="0"/>
              </a:defRPr>
            </a:lvl4pPr>
            <a:lvl5pPr marL="2057400" indent="-228600" algn="ctr" defTabSz="1295400">
              <a:defRPr sz="3400">
                <a:solidFill>
                  <a:srgbClr val="000000"/>
                </a:solidFill>
                <a:latin typeface="Gill Sans" charset="0"/>
                <a:ea typeface="Gill Sans" charset="0"/>
                <a:cs typeface="Gill Sans" charset="0"/>
                <a:sym typeface="Gill Sans" charset="0"/>
              </a:defRPr>
            </a:lvl5pPr>
            <a:lvl6pPr marL="25146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6pPr>
            <a:lvl7pPr marL="29718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7pPr>
            <a:lvl8pPr marL="34290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8pPr>
            <a:lvl9pPr marL="38862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9pPr>
          </a:lstStyle>
          <a:p>
            <a:pPr eaLnBrk="1">
              <a:buClr>
                <a:srgbClr val="000000"/>
              </a:buClr>
              <a:buFont typeface="Comic Sans MS" panose="030F0702030302020204" pitchFamily="66" charset="0"/>
              <a:buNone/>
            </a:pPr>
            <a:r>
              <a:rPr lang="en-US" altLang="en-US" sz="6200" b="1" dirty="0">
                <a:latin typeface="+mj-lt"/>
                <a:sym typeface="Chalkboard" charset="0"/>
              </a:rPr>
              <a:t>POLLINATION</a:t>
            </a:r>
          </a:p>
          <a:p>
            <a:pPr algn="l" eaLnBrk="1">
              <a:buClr>
                <a:srgbClr val="000000"/>
              </a:buClr>
              <a:buFont typeface="Comic Sans MS" panose="030F0702030302020204" pitchFamily="66" charset="0"/>
              <a:buNone/>
            </a:pPr>
            <a:br>
              <a:rPr lang="en-US" altLang="en-US" sz="2400" dirty="0">
                <a:latin typeface="Chalkboard" charset="0"/>
                <a:sym typeface="Chalkboard" charset="0"/>
              </a:rPr>
            </a:br>
            <a:r>
              <a:rPr lang="en-US" altLang="en-US" sz="2400" dirty="0">
                <a:latin typeface="+mj-lt"/>
                <a:sym typeface="Chalkboard" charset="0"/>
              </a:rPr>
              <a:t>The process of getting the pollen from an anther to a stigma, to allow the plant to be fertilized</a:t>
            </a:r>
            <a:endParaRPr lang="en-US" altLang="en-US" sz="1200" dirty="0">
              <a:latin typeface="+mj-lt"/>
              <a:sym typeface="Helvetica" panose="020B0604020202020204" pitchFamily="34" charset="0"/>
            </a:endParaRPr>
          </a:p>
        </p:txBody>
      </p:sp>
      <p:pic>
        <p:nvPicPr>
          <p:cNvPr id="200707" name="Picture 3" descr="image.png">
            <a:extLst>
              <a:ext uri="{FF2B5EF4-FFF2-40B4-BE49-F238E27FC236}">
                <a16:creationId xmlns:a16="http://schemas.microsoft.com/office/drawing/2014/main" id="{9EEC2759-77CA-4845-A660-8038A7D5D3F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54600" y="4713288"/>
            <a:ext cx="7696200" cy="5083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0708" name="Picture 4" descr="220px-Tulip_Stamen_Tip.jpg">
            <a:extLst>
              <a:ext uri="{FF2B5EF4-FFF2-40B4-BE49-F238E27FC236}">
                <a16:creationId xmlns:a16="http://schemas.microsoft.com/office/drawing/2014/main" id="{5EF335F6-28F5-4F4E-A78C-46064C1A202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30200" y="431800"/>
            <a:ext cx="4708525" cy="704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3" name="Rectangle 1">
            <a:extLst>
              <a:ext uri="{FF2B5EF4-FFF2-40B4-BE49-F238E27FC236}">
                <a16:creationId xmlns:a16="http://schemas.microsoft.com/office/drawing/2014/main" id="{309F7293-C246-4663-A432-B1BF109CF8B7}"/>
              </a:ext>
            </a:extLst>
          </p:cNvPr>
          <p:cNvSpPr>
            <a:spLocks noGrp="1" noChangeArrowheads="1"/>
          </p:cNvSpPr>
          <p:nvPr>
            <p:ph type="title"/>
          </p:nvPr>
        </p:nvSpPr>
        <p:spPr>
          <a:xfrm>
            <a:off x="0" y="0"/>
            <a:ext cx="13004800" cy="1511300"/>
          </a:xfrm>
        </p:spPr>
        <p:txBody>
          <a:bodyPr/>
          <a:lstStyle/>
          <a:p>
            <a:pPr indent="0" eaLnBrk="1"/>
            <a:r>
              <a:rPr lang="en-US" altLang="en-US" sz="4400" b="1" dirty="0">
                <a:sym typeface="Comic Sans MS" panose="030F0702030302020204" pitchFamily="66" charset="0"/>
              </a:rPr>
              <a:t>How Seeds Form:  Pollination and Fertilization</a:t>
            </a:r>
            <a:endParaRPr lang="en-US" altLang="en-US" sz="4400" dirty="0"/>
          </a:p>
        </p:txBody>
      </p:sp>
      <p:pic>
        <p:nvPicPr>
          <p:cNvPr id="202754" name="Picture 2" descr="image.png">
            <a:extLst>
              <a:ext uri="{FF2B5EF4-FFF2-40B4-BE49-F238E27FC236}">
                <a16:creationId xmlns:a16="http://schemas.microsoft.com/office/drawing/2014/main" id="{64C443CF-57AE-4542-9258-59787D28547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26431" y="1073150"/>
            <a:ext cx="9151938" cy="868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F016B-0822-E6F3-BF15-D81AF0D29413}"/>
              </a:ext>
            </a:extLst>
          </p:cNvPr>
          <p:cNvSpPr>
            <a:spLocks noGrp="1"/>
          </p:cNvSpPr>
          <p:nvPr>
            <p:ph type="title"/>
          </p:nvPr>
        </p:nvSpPr>
        <p:spPr/>
        <p:txBody>
          <a:bodyPr/>
          <a:lstStyle/>
          <a:p>
            <a:r>
              <a:rPr lang="en-US" sz="5600" b="1" dirty="0"/>
              <a:t>Types of Pollination</a:t>
            </a:r>
          </a:p>
        </p:txBody>
      </p:sp>
      <p:pic>
        <p:nvPicPr>
          <p:cNvPr id="1026" name="Picture 2">
            <a:extLst>
              <a:ext uri="{FF2B5EF4-FFF2-40B4-BE49-F238E27FC236}">
                <a16:creationId xmlns:a16="http://schemas.microsoft.com/office/drawing/2014/main" id="{C01D8757-2680-445F-0A74-6647BBEA72D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38666" y="2274888"/>
            <a:ext cx="12327468" cy="6934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76755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01" name="Picture 1" descr="image.png">
            <a:extLst>
              <a:ext uri="{FF2B5EF4-FFF2-40B4-BE49-F238E27FC236}">
                <a16:creationId xmlns:a16="http://schemas.microsoft.com/office/drawing/2014/main" id="{A813418C-2ACC-4DBD-BACB-29EB23AA4D0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4495800"/>
            <a:ext cx="7480300" cy="542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02" name="Picture 2" descr="image.png">
            <a:extLst>
              <a:ext uri="{FF2B5EF4-FFF2-40B4-BE49-F238E27FC236}">
                <a16:creationId xmlns:a16="http://schemas.microsoft.com/office/drawing/2014/main" id="{3D963AA9-B00F-49ED-B61A-8CC1993035F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421563" y="5105400"/>
            <a:ext cx="5619750" cy="4773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03" name="Picture 3" descr="image.png">
            <a:extLst>
              <a:ext uri="{FF2B5EF4-FFF2-40B4-BE49-F238E27FC236}">
                <a16:creationId xmlns:a16="http://schemas.microsoft.com/office/drawing/2014/main" id="{6C73AC73-BC24-44BF-BA87-D49C1A011C42}"/>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172200" y="-76200"/>
            <a:ext cx="6832600" cy="585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04" name="Picture 4" descr="image.png">
            <a:extLst>
              <a:ext uri="{FF2B5EF4-FFF2-40B4-BE49-F238E27FC236}">
                <a16:creationId xmlns:a16="http://schemas.microsoft.com/office/drawing/2014/main" id="{88AB5D4A-3B04-4808-918E-6CA034670DE3}"/>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0" y="-63500"/>
            <a:ext cx="6172200" cy="546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05" name="AutoShape 5">
            <a:extLst>
              <a:ext uri="{FF2B5EF4-FFF2-40B4-BE49-F238E27FC236}">
                <a16:creationId xmlns:a16="http://schemas.microsoft.com/office/drawing/2014/main" id="{333170FC-A2DC-4981-AD3D-13890BB2B564}"/>
              </a:ext>
            </a:extLst>
          </p:cNvPr>
          <p:cNvSpPr>
            <a:spLocks/>
          </p:cNvSpPr>
          <p:nvPr/>
        </p:nvSpPr>
        <p:spPr bwMode="auto">
          <a:xfrm>
            <a:off x="2921000" y="4038600"/>
            <a:ext cx="8001000" cy="17399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600"/>
                </a:lnTo>
                <a:lnTo>
                  <a:pt x="0" y="21600"/>
                </a:lnTo>
                <a:lnTo>
                  <a:pt x="0" y="0"/>
                </a:lnTo>
                <a:close/>
              </a:path>
            </a:pathLst>
          </a:custGeom>
          <a:solidFill>
            <a:srgbClr val="CDDCAB"/>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algn="ctr" defTabSz="1295400">
              <a:defRPr sz="3400">
                <a:solidFill>
                  <a:srgbClr val="000000"/>
                </a:solidFill>
                <a:latin typeface="Gill Sans" charset="0"/>
                <a:ea typeface="ＭＳ Ｐゴシック" panose="020B0600070205080204" pitchFamily="34" charset="-128"/>
                <a:cs typeface="Gill Sans" charset="0"/>
                <a:sym typeface="Gill Sans" charset="0"/>
              </a:defRPr>
            </a:lvl1pPr>
            <a:lvl2pPr marL="742950" indent="-285750" algn="ctr" defTabSz="1295400">
              <a:defRPr sz="3400">
                <a:solidFill>
                  <a:srgbClr val="000000"/>
                </a:solidFill>
                <a:latin typeface="Gill Sans" charset="0"/>
                <a:ea typeface="Gill Sans" charset="0"/>
                <a:cs typeface="Gill Sans" charset="0"/>
                <a:sym typeface="Gill Sans" charset="0"/>
              </a:defRPr>
            </a:lvl2pPr>
            <a:lvl3pPr marL="1143000" indent="-228600" algn="ctr" defTabSz="1295400">
              <a:defRPr sz="3400">
                <a:solidFill>
                  <a:srgbClr val="000000"/>
                </a:solidFill>
                <a:latin typeface="Gill Sans" charset="0"/>
                <a:ea typeface="Gill Sans" charset="0"/>
                <a:cs typeface="Gill Sans" charset="0"/>
                <a:sym typeface="Gill Sans" charset="0"/>
              </a:defRPr>
            </a:lvl3pPr>
            <a:lvl4pPr marL="1600200" indent="-228600" algn="ctr" defTabSz="1295400">
              <a:defRPr sz="3400">
                <a:solidFill>
                  <a:srgbClr val="000000"/>
                </a:solidFill>
                <a:latin typeface="Gill Sans" charset="0"/>
                <a:ea typeface="Gill Sans" charset="0"/>
                <a:cs typeface="Gill Sans" charset="0"/>
                <a:sym typeface="Gill Sans" charset="0"/>
              </a:defRPr>
            </a:lvl4pPr>
            <a:lvl5pPr marL="2057400" indent="-228600" algn="ctr" defTabSz="1295400">
              <a:defRPr sz="3400">
                <a:solidFill>
                  <a:srgbClr val="000000"/>
                </a:solidFill>
                <a:latin typeface="Gill Sans" charset="0"/>
                <a:ea typeface="Gill Sans" charset="0"/>
                <a:cs typeface="Gill Sans" charset="0"/>
                <a:sym typeface="Gill Sans" charset="0"/>
              </a:defRPr>
            </a:lvl5pPr>
            <a:lvl6pPr marL="25146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6pPr>
            <a:lvl7pPr marL="29718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7pPr>
            <a:lvl8pPr marL="34290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8pPr>
            <a:lvl9pPr marL="38862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9pPr>
          </a:lstStyle>
          <a:p>
            <a:pPr eaLnBrk="1">
              <a:buClr>
                <a:srgbClr val="000000"/>
              </a:buClr>
              <a:buFont typeface="Comic Sans MS" panose="030F0702030302020204" pitchFamily="66" charset="0"/>
              <a:buNone/>
            </a:pPr>
            <a:endParaRPr lang="en-US" altLang="en-US" sz="900" b="1" dirty="0">
              <a:latin typeface="Comic Sans MS" panose="030F0702030302020204" pitchFamily="66" charset="0"/>
              <a:sym typeface="Comic Sans MS" panose="030F0702030302020204" pitchFamily="66" charset="0"/>
            </a:endParaRPr>
          </a:p>
          <a:p>
            <a:pPr eaLnBrk="1">
              <a:buClr>
                <a:srgbClr val="000000"/>
              </a:buClr>
              <a:buFont typeface="Comic Sans MS" panose="030F0702030302020204" pitchFamily="66" charset="0"/>
              <a:buNone/>
            </a:pPr>
            <a:r>
              <a:rPr lang="en-US" altLang="en-US" sz="2400" b="1" dirty="0">
                <a:latin typeface="+mj-lt"/>
                <a:sym typeface="Comic Sans MS" panose="030F0702030302020204" pitchFamily="66" charset="0"/>
              </a:rPr>
              <a:t>While just about any living thing can be a pollinator, some are better at doing that job than others.</a:t>
            </a:r>
          </a:p>
          <a:p>
            <a:pPr eaLnBrk="1">
              <a:buClr>
                <a:srgbClr val="000000"/>
              </a:buClr>
              <a:buFont typeface="Comic Sans MS" panose="030F0702030302020204" pitchFamily="66" charset="0"/>
              <a:buNone/>
            </a:pPr>
            <a:r>
              <a:rPr lang="en-US" altLang="en-US" sz="2400" b="1" dirty="0">
                <a:latin typeface="+mj-lt"/>
                <a:sym typeface="Comic Sans MS" panose="030F0702030302020204" pitchFamily="66" charset="0"/>
              </a:rPr>
              <a:t>  The best are the 5 B’s:</a:t>
            </a:r>
          </a:p>
          <a:p>
            <a:pPr eaLnBrk="1">
              <a:buClr>
                <a:srgbClr val="000000"/>
              </a:buClr>
              <a:buFont typeface="Comic Sans MS" panose="030F0702030302020204" pitchFamily="66" charset="0"/>
              <a:buNone/>
            </a:pPr>
            <a:r>
              <a:rPr lang="en-US" altLang="en-US" sz="2400" b="1" u="sng" dirty="0">
                <a:latin typeface="+mj-lt"/>
                <a:sym typeface="Comic Sans MS" panose="030F0702030302020204" pitchFamily="66" charset="0"/>
              </a:rPr>
              <a:t>B</a:t>
            </a:r>
            <a:r>
              <a:rPr lang="en-US" altLang="en-US" sz="2400" b="1" dirty="0">
                <a:latin typeface="+mj-lt"/>
                <a:sym typeface="Comic Sans MS" panose="030F0702030302020204" pitchFamily="66" charset="0"/>
              </a:rPr>
              <a:t>ees, </a:t>
            </a:r>
            <a:r>
              <a:rPr lang="en-US" altLang="en-US" sz="2400" b="1" u="sng" dirty="0">
                <a:latin typeface="+mj-lt"/>
                <a:sym typeface="Comic Sans MS" panose="030F0702030302020204" pitchFamily="66" charset="0"/>
              </a:rPr>
              <a:t>B</a:t>
            </a:r>
            <a:r>
              <a:rPr lang="en-US" altLang="en-US" sz="2400" b="1" dirty="0">
                <a:latin typeface="+mj-lt"/>
                <a:sym typeface="Comic Sans MS" panose="030F0702030302020204" pitchFamily="66" charset="0"/>
              </a:rPr>
              <a:t>irds, </a:t>
            </a:r>
            <a:r>
              <a:rPr lang="en-US" altLang="en-US" sz="2400" b="1" u="sng" dirty="0">
                <a:latin typeface="+mj-lt"/>
                <a:sym typeface="Comic Sans MS" panose="030F0702030302020204" pitchFamily="66" charset="0"/>
              </a:rPr>
              <a:t>B</a:t>
            </a:r>
            <a:r>
              <a:rPr lang="en-US" altLang="en-US" sz="2400" b="1" dirty="0">
                <a:latin typeface="+mj-lt"/>
                <a:sym typeface="Comic Sans MS" panose="030F0702030302020204" pitchFamily="66" charset="0"/>
              </a:rPr>
              <a:t>utterflies, </a:t>
            </a:r>
            <a:r>
              <a:rPr lang="en-US" altLang="en-US" sz="2400" b="1" u="sng" dirty="0">
                <a:latin typeface="+mj-lt"/>
                <a:sym typeface="Comic Sans MS" panose="030F0702030302020204" pitchFamily="66" charset="0"/>
              </a:rPr>
              <a:t>B</a:t>
            </a:r>
            <a:r>
              <a:rPr lang="en-US" altLang="en-US" sz="2400" b="1" dirty="0">
                <a:latin typeface="+mj-lt"/>
                <a:sym typeface="Comic Sans MS" panose="030F0702030302020204" pitchFamily="66" charset="0"/>
              </a:rPr>
              <a:t>ugs and </a:t>
            </a:r>
            <a:r>
              <a:rPr lang="en-US" altLang="en-US" sz="2400" b="1" u="sng" dirty="0">
                <a:latin typeface="+mj-lt"/>
                <a:sym typeface="Comic Sans MS" panose="030F0702030302020204" pitchFamily="66" charset="0"/>
              </a:rPr>
              <a:t>B</a:t>
            </a:r>
            <a:r>
              <a:rPr lang="en-US" altLang="en-US" sz="2400" b="1" dirty="0">
                <a:latin typeface="+mj-lt"/>
                <a:sym typeface="Comic Sans MS" panose="030F0702030302020204" pitchFamily="66" charset="0"/>
              </a:rPr>
              <a:t>ats</a:t>
            </a:r>
            <a:r>
              <a:rPr lang="en-US" altLang="en-US" sz="2800" b="1" dirty="0">
                <a:latin typeface="+mj-lt"/>
                <a:sym typeface="Comic Sans MS" panose="030F0702030302020204" pitchFamily="66" charset="0"/>
              </a:rPr>
              <a:t>.</a:t>
            </a:r>
            <a:endParaRPr lang="en-US" altLang="en-US" sz="1200" dirty="0">
              <a:latin typeface="+mj-lt"/>
              <a:sym typeface="Helvetica" panose="020B0604020202020204" pitchFamily="34" charset="0"/>
            </a:endParaRPr>
          </a:p>
        </p:txBody>
      </p:sp>
    </p:spTree>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6849" name="Picture 1" descr="DSC_1581_Gretchen Stark_FCMGA.jpg">
            <a:extLst>
              <a:ext uri="{FF2B5EF4-FFF2-40B4-BE49-F238E27FC236}">
                <a16:creationId xmlns:a16="http://schemas.microsoft.com/office/drawing/2014/main" id="{294818C5-C084-4E1B-B2F3-CB1E6BDF6FF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2603500"/>
            <a:ext cx="13004800" cy="1525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50" name="AutoShape 2">
            <a:extLst>
              <a:ext uri="{FF2B5EF4-FFF2-40B4-BE49-F238E27FC236}">
                <a16:creationId xmlns:a16="http://schemas.microsoft.com/office/drawing/2014/main" id="{F769569F-450D-41BC-B6E7-5B50000F398A}"/>
              </a:ext>
            </a:extLst>
          </p:cNvPr>
          <p:cNvSpPr>
            <a:spLocks/>
          </p:cNvSpPr>
          <p:nvPr/>
        </p:nvSpPr>
        <p:spPr bwMode="auto">
          <a:xfrm>
            <a:off x="7696200" y="2171700"/>
            <a:ext cx="4241800" cy="24257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r" eaLnBrk="1">
              <a:buClr>
                <a:srgbClr val="000000"/>
              </a:buClr>
              <a:buFont typeface="Comic Sans MS" panose="030F0702030302020204" pitchFamily="66" charset="0"/>
              <a:buNone/>
            </a:pPr>
            <a:r>
              <a:rPr lang="en-US" altLang="en-US" sz="4400" dirty="0">
                <a:latin typeface="+mj-lt"/>
                <a:sym typeface="Comic Sans MS" panose="030F0702030302020204" pitchFamily="66" charset="0"/>
              </a:rPr>
              <a:t>Bee on milkweed blossom</a:t>
            </a:r>
            <a:endParaRPr lang="en-US" altLang="en-US" dirty="0">
              <a:latin typeface="+mj-lt"/>
            </a:endParaRPr>
          </a:p>
        </p:txBody>
      </p:sp>
    </p:spTree>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8897" name="Picture 1" descr="Closeup2_Pollinating Butterfly_FCMGA_Beverly Anderson.jpg">
            <a:extLst>
              <a:ext uri="{FF2B5EF4-FFF2-40B4-BE49-F238E27FC236}">
                <a16:creationId xmlns:a16="http://schemas.microsoft.com/office/drawing/2014/main" id="{6D07CABD-8708-4B2E-BE61-38ED2C919F1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3004800" cy="975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8898" name="AutoShape 2">
            <a:extLst>
              <a:ext uri="{FF2B5EF4-FFF2-40B4-BE49-F238E27FC236}">
                <a16:creationId xmlns:a16="http://schemas.microsoft.com/office/drawing/2014/main" id="{B5604334-7084-469E-8034-C262D3342C14}"/>
              </a:ext>
            </a:extLst>
          </p:cNvPr>
          <p:cNvSpPr>
            <a:spLocks/>
          </p:cNvSpPr>
          <p:nvPr/>
        </p:nvSpPr>
        <p:spPr bwMode="auto">
          <a:xfrm>
            <a:off x="3898900" y="7797800"/>
            <a:ext cx="9118600" cy="9906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FFFFFF"/>
              </a:buClr>
              <a:buFont typeface="Comic Sans MS" panose="030F0702030302020204" pitchFamily="66" charset="0"/>
              <a:buNone/>
            </a:pPr>
            <a:r>
              <a:rPr lang="en-US" altLang="en-US" sz="5000" dirty="0">
                <a:solidFill>
                  <a:srgbClr val="FFFFFF"/>
                </a:solidFill>
                <a:latin typeface="+mj-lt"/>
                <a:sym typeface="Comic Sans MS" panose="030F0702030302020204" pitchFamily="66" charset="0"/>
              </a:rPr>
              <a:t>Butterfly on flower</a:t>
            </a:r>
            <a:endParaRPr lang="en-US" altLang="en-US" dirty="0">
              <a:latin typeface="+mj-lt"/>
            </a:endParaRPr>
          </a:p>
        </p:txBody>
      </p:sp>
    </p:spTree>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0945" name="Picture 1" descr="image.png">
            <a:extLst>
              <a:ext uri="{FF2B5EF4-FFF2-40B4-BE49-F238E27FC236}">
                <a16:creationId xmlns:a16="http://schemas.microsoft.com/office/drawing/2014/main" id="{457C757B-53D0-42EB-BA5B-6C1F20EE0C1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5900" y="-330200"/>
            <a:ext cx="13220700" cy="1132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0946" name="AutoShape 2">
            <a:extLst>
              <a:ext uri="{FF2B5EF4-FFF2-40B4-BE49-F238E27FC236}">
                <a16:creationId xmlns:a16="http://schemas.microsoft.com/office/drawing/2014/main" id="{30680B60-7695-4280-8E51-B03D920DBA0C}"/>
              </a:ext>
            </a:extLst>
          </p:cNvPr>
          <p:cNvSpPr>
            <a:spLocks/>
          </p:cNvSpPr>
          <p:nvPr/>
        </p:nvSpPr>
        <p:spPr bwMode="auto">
          <a:xfrm>
            <a:off x="5524500" y="7967663"/>
            <a:ext cx="6299200" cy="9906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FFFFFF"/>
              </a:buClr>
              <a:buFont typeface="Comic Sans MS" panose="030F0702030302020204" pitchFamily="66" charset="0"/>
              <a:buNone/>
            </a:pPr>
            <a:r>
              <a:rPr lang="en-US" altLang="en-US" sz="5000" dirty="0">
                <a:solidFill>
                  <a:srgbClr val="FFFFFF"/>
                </a:solidFill>
                <a:latin typeface="+mj-lt"/>
                <a:sym typeface="Comic Sans MS" panose="030F0702030302020204" pitchFamily="66" charset="0"/>
              </a:rPr>
              <a:t>Hummingbird</a:t>
            </a:r>
            <a:endParaRPr lang="en-US" altLang="en-US" dirty="0">
              <a:latin typeface="+mj-lt"/>
            </a:endParaRPr>
          </a:p>
        </p:txBody>
      </p:sp>
    </p:spTree>
  </p:cSld>
  <p:clrMapOvr>
    <a:masterClrMapping/>
  </p:clrMapOvr>
  <p:transition spd="med"/>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41" name="Picture 1" descr="image.png">
            <a:extLst>
              <a:ext uri="{FF2B5EF4-FFF2-40B4-BE49-F238E27FC236}">
                <a16:creationId xmlns:a16="http://schemas.microsoft.com/office/drawing/2014/main" id="{2889103A-E4AA-4EAA-891E-8A6D6E42288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1600" y="-762000"/>
            <a:ext cx="13109575" cy="13498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42" name="AutoShape 2">
            <a:extLst>
              <a:ext uri="{FF2B5EF4-FFF2-40B4-BE49-F238E27FC236}">
                <a16:creationId xmlns:a16="http://schemas.microsoft.com/office/drawing/2014/main" id="{EF7417BA-903F-4E53-B408-91EA832524D5}"/>
              </a:ext>
            </a:extLst>
          </p:cNvPr>
          <p:cNvSpPr>
            <a:spLocks/>
          </p:cNvSpPr>
          <p:nvPr/>
        </p:nvSpPr>
        <p:spPr bwMode="auto">
          <a:xfrm>
            <a:off x="2057400" y="647700"/>
            <a:ext cx="5651500" cy="27686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Comic Sans MS" panose="030F0702030302020204" pitchFamily="66" charset="0"/>
              <a:buNone/>
            </a:pPr>
            <a:r>
              <a:rPr lang="en-US" altLang="en-US" sz="5000" dirty="0">
                <a:latin typeface="+mj-lt"/>
                <a:sym typeface="Comic Sans MS" panose="030F0702030302020204" pitchFamily="66" charset="0"/>
              </a:rPr>
              <a:t>Moth getting nectar from the flowers</a:t>
            </a:r>
            <a:endParaRPr lang="en-US" altLang="en-US" dirty="0">
              <a:latin typeface="+mj-lt"/>
            </a:endParaRPr>
          </a:p>
        </p:txBody>
      </p:sp>
    </p:spTree>
  </p:cSld>
  <p:clrMapOvr>
    <a:masterClrMapping/>
  </p:clrMapOvr>
  <p:transition spd="med"/>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7089" name="Picture 1" descr="image.png">
            <a:extLst>
              <a:ext uri="{FF2B5EF4-FFF2-40B4-BE49-F238E27FC236}">
                <a16:creationId xmlns:a16="http://schemas.microsoft.com/office/drawing/2014/main" id="{946D12BB-A6EF-4A53-BCAF-32E2FD7C72B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0200" y="762000"/>
            <a:ext cx="12403138" cy="7504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7090" name="AutoShape 2">
            <a:extLst>
              <a:ext uri="{FF2B5EF4-FFF2-40B4-BE49-F238E27FC236}">
                <a16:creationId xmlns:a16="http://schemas.microsoft.com/office/drawing/2014/main" id="{82279DFA-2CE2-486E-9827-9BC394683910}"/>
              </a:ext>
            </a:extLst>
          </p:cNvPr>
          <p:cNvSpPr>
            <a:spLocks/>
          </p:cNvSpPr>
          <p:nvPr/>
        </p:nvSpPr>
        <p:spPr bwMode="auto">
          <a:xfrm>
            <a:off x="1955800" y="8242300"/>
            <a:ext cx="9118600" cy="5969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000000"/>
              </a:buClr>
              <a:buFont typeface="Comic Sans MS" panose="030F0702030302020204" pitchFamily="66" charset="0"/>
              <a:buNone/>
            </a:pPr>
            <a:r>
              <a:rPr lang="en-US" altLang="en-US" sz="2800" dirty="0" err="1">
                <a:latin typeface="+mj-lt"/>
                <a:sym typeface="Comic Sans MS" panose="030F0702030302020204" pitchFamily="66" charset="0"/>
              </a:rPr>
              <a:t>Paliavana</a:t>
            </a:r>
            <a:r>
              <a:rPr lang="en-US" altLang="en-US" sz="2800" dirty="0">
                <a:latin typeface="+mj-lt"/>
                <a:sym typeface="Comic Sans MS" panose="030F0702030302020204" pitchFamily="66" charset="0"/>
              </a:rPr>
              <a:t> </a:t>
            </a:r>
            <a:r>
              <a:rPr lang="en-US" altLang="en-US" sz="2800" dirty="0" err="1">
                <a:latin typeface="+mj-lt"/>
                <a:sym typeface="Comic Sans MS" panose="030F0702030302020204" pitchFamily="66" charset="0"/>
              </a:rPr>
              <a:t>prasinata</a:t>
            </a:r>
            <a:r>
              <a:rPr lang="en-US" altLang="en-US" sz="2800" dirty="0">
                <a:latin typeface="+mj-lt"/>
                <a:sym typeface="Comic Sans MS" panose="030F0702030302020204" pitchFamily="66" charset="0"/>
              </a:rPr>
              <a:t> and bat</a:t>
            </a:r>
            <a:endParaRPr lang="en-US" altLang="en-US" dirty="0">
              <a:latin typeface="+mj-lt"/>
            </a:endParaRPr>
          </a:p>
        </p:txBody>
      </p:sp>
    </p:spTree>
  </p:cSld>
  <p:clrMapOvr>
    <a:masterClrMapping/>
  </p:clrMapOvr>
  <p:transition spd="med"/>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7" name="AutoShape 1">
            <a:extLst>
              <a:ext uri="{FF2B5EF4-FFF2-40B4-BE49-F238E27FC236}">
                <a16:creationId xmlns:a16="http://schemas.microsoft.com/office/drawing/2014/main" id="{663EA413-BA94-43C2-87A5-7D2EB85D84DB}"/>
              </a:ext>
            </a:extLst>
          </p:cNvPr>
          <p:cNvSpPr>
            <a:spLocks/>
          </p:cNvSpPr>
          <p:nvPr/>
        </p:nvSpPr>
        <p:spPr bwMode="auto">
          <a:xfrm>
            <a:off x="7696200" y="800100"/>
            <a:ext cx="4787900" cy="24257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Comic Sans MS" panose="030F0702030302020204" pitchFamily="66" charset="0"/>
              <a:buNone/>
            </a:pPr>
            <a:r>
              <a:rPr lang="en-US" altLang="en-US" sz="4400" dirty="0">
                <a:latin typeface="+mj-lt"/>
                <a:sym typeface="Comic Sans MS" panose="030F0702030302020204" pitchFamily="66" charset="0"/>
              </a:rPr>
              <a:t>Beetles &amp; grasshoppers on flowers</a:t>
            </a:r>
            <a:endParaRPr lang="en-US" altLang="en-US" dirty="0">
              <a:latin typeface="+mj-lt"/>
            </a:endParaRPr>
          </a:p>
        </p:txBody>
      </p:sp>
      <p:pic>
        <p:nvPicPr>
          <p:cNvPr id="219138" name="Picture 2" descr="image.png">
            <a:extLst>
              <a:ext uri="{FF2B5EF4-FFF2-40B4-BE49-F238E27FC236}">
                <a16:creationId xmlns:a16="http://schemas.microsoft.com/office/drawing/2014/main" id="{4407C994-0CE7-48D7-8DB2-85F787EE0F3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46100" y="647700"/>
            <a:ext cx="6718300" cy="504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9139" name="Picture 3" descr="image.png">
            <a:extLst>
              <a:ext uri="{FF2B5EF4-FFF2-40B4-BE49-F238E27FC236}">
                <a16:creationId xmlns:a16="http://schemas.microsoft.com/office/drawing/2014/main" id="{5417D673-7139-4B41-9F89-155052032C9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46100" y="5661025"/>
            <a:ext cx="5103813" cy="3373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9140" name="Picture 4" descr="image.png">
            <a:extLst>
              <a:ext uri="{FF2B5EF4-FFF2-40B4-BE49-F238E27FC236}">
                <a16:creationId xmlns:a16="http://schemas.microsoft.com/office/drawing/2014/main" id="{BDAF55C8-9246-46F6-A6C3-95BE13D22E43}"/>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638800" y="3898900"/>
            <a:ext cx="68580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5" name="Rectangle 1">
            <a:extLst>
              <a:ext uri="{FF2B5EF4-FFF2-40B4-BE49-F238E27FC236}">
                <a16:creationId xmlns:a16="http://schemas.microsoft.com/office/drawing/2014/main" id="{77CE3EB8-451D-46E4-917A-52F77AD96F3F}"/>
              </a:ext>
            </a:extLst>
          </p:cNvPr>
          <p:cNvSpPr>
            <a:spLocks noGrp="1" noChangeArrowheads="1"/>
          </p:cNvSpPr>
          <p:nvPr>
            <p:ph type="title"/>
          </p:nvPr>
        </p:nvSpPr>
        <p:spPr>
          <a:xfrm>
            <a:off x="647700" y="0"/>
            <a:ext cx="11709400" cy="1409700"/>
          </a:xfrm>
        </p:spPr>
        <p:txBody>
          <a:bodyPr/>
          <a:lstStyle/>
          <a:p>
            <a:pPr indent="0" eaLnBrk="1"/>
            <a:r>
              <a:rPr lang="en-US" altLang="en-US" sz="5400" dirty="0">
                <a:sym typeface="Comic Sans MS" panose="030F0702030302020204" pitchFamily="66" charset="0"/>
              </a:rPr>
              <a:t>Wind is also a pollinator.</a:t>
            </a:r>
            <a:endParaRPr lang="en-US" altLang="en-US" sz="5400" dirty="0"/>
          </a:p>
        </p:txBody>
      </p:sp>
      <p:pic>
        <p:nvPicPr>
          <p:cNvPr id="221186" name="Picture 2" descr="image.png">
            <a:extLst>
              <a:ext uri="{FF2B5EF4-FFF2-40B4-BE49-F238E27FC236}">
                <a16:creationId xmlns:a16="http://schemas.microsoft.com/office/drawing/2014/main" id="{7CE7CE75-F019-4A14-8262-8A407827A38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543050"/>
            <a:ext cx="4543425" cy="513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1187" name="Picture 3" descr="image.png">
            <a:extLst>
              <a:ext uri="{FF2B5EF4-FFF2-40B4-BE49-F238E27FC236}">
                <a16:creationId xmlns:a16="http://schemas.microsoft.com/office/drawing/2014/main" id="{23F5EACE-2E22-4D43-8663-4761766CCA9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819400" y="5308600"/>
            <a:ext cx="6142038" cy="433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1188" name="Picture 4" descr="image.png">
            <a:extLst>
              <a:ext uri="{FF2B5EF4-FFF2-40B4-BE49-F238E27FC236}">
                <a16:creationId xmlns:a16="http://schemas.microsoft.com/office/drawing/2014/main" id="{6D53C4A8-028A-46DB-B82C-4E3B54550371}"/>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991475" y="1409700"/>
            <a:ext cx="4578350" cy="60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0AD5E-BCBF-324B-0510-C04B871FCDF1}"/>
              </a:ext>
            </a:extLst>
          </p:cNvPr>
          <p:cNvSpPr>
            <a:spLocks noGrp="1"/>
          </p:cNvSpPr>
          <p:nvPr>
            <p:ph type="title"/>
          </p:nvPr>
        </p:nvSpPr>
        <p:spPr>
          <a:xfrm>
            <a:off x="647700" y="130175"/>
            <a:ext cx="11709400" cy="1546225"/>
          </a:xfrm>
        </p:spPr>
        <p:txBody>
          <a:bodyPr wrap="square" anchor="ctr">
            <a:normAutofit/>
          </a:bodyPr>
          <a:lstStyle/>
          <a:p>
            <a:r>
              <a:rPr lang="en-US" sz="6000" b="1" dirty="0"/>
              <a:t>Pollinator Fun Facts</a:t>
            </a:r>
          </a:p>
        </p:txBody>
      </p:sp>
      <p:sp>
        <p:nvSpPr>
          <p:cNvPr id="3" name="Content Placeholder 2">
            <a:extLst>
              <a:ext uri="{FF2B5EF4-FFF2-40B4-BE49-F238E27FC236}">
                <a16:creationId xmlns:a16="http://schemas.microsoft.com/office/drawing/2014/main" id="{BD941D53-BB6F-762C-AA1A-FB82A1DE766B}"/>
              </a:ext>
            </a:extLst>
          </p:cNvPr>
          <p:cNvSpPr>
            <a:spLocks noGrp="1"/>
          </p:cNvSpPr>
          <p:nvPr>
            <p:ph sz="half" idx="1"/>
          </p:nvPr>
        </p:nvSpPr>
        <p:spPr>
          <a:xfrm>
            <a:off x="101600" y="2034299"/>
            <a:ext cx="7550150" cy="6904202"/>
          </a:xfrm>
        </p:spPr>
        <p:txBody>
          <a:bodyPr wrap="square" anchor="t">
            <a:normAutofit/>
          </a:bodyPr>
          <a:lstStyle/>
          <a:p>
            <a:pPr marL="457200" indent="-457200" algn="l">
              <a:lnSpc>
                <a:spcPct val="90000"/>
              </a:lnSpc>
              <a:spcBef>
                <a:spcPts val="1200"/>
              </a:spcBef>
              <a:buFont typeface="Arial" panose="020B0604020202020204" pitchFamily="34" charset="0"/>
              <a:buChar char="•"/>
            </a:pPr>
            <a:r>
              <a:rPr lang="en-US" sz="2600" dirty="0">
                <a:latin typeface="+mj-lt"/>
              </a:rPr>
              <a:t>You can thank a pollinator for one out of every 3 bites of food you eat</a:t>
            </a:r>
          </a:p>
          <a:p>
            <a:pPr marL="457200" indent="-457200" algn="l">
              <a:lnSpc>
                <a:spcPct val="90000"/>
              </a:lnSpc>
              <a:spcBef>
                <a:spcPts val="1200"/>
              </a:spcBef>
              <a:buFont typeface="Arial" panose="020B0604020202020204" pitchFamily="34" charset="0"/>
              <a:buChar char="•"/>
            </a:pPr>
            <a:r>
              <a:rPr lang="en-US" sz="2600" dirty="0">
                <a:latin typeface="+mj-lt"/>
              </a:rPr>
              <a:t>In the US, about 150 food crops rely on pollinators</a:t>
            </a:r>
          </a:p>
          <a:p>
            <a:pPr marL="457200" indent="-457200" algn="l">
              <a:lnSpc>
                <a:spcPct val="90000"/>
              </a:lnSpc>
              <a:spcBef>
                <a:spcPts val="1200"/>
              </a:spcBef>
              <a:buFont typeface="Arial" panose="020B0604020202020204" pitchFamily="34" charset="0"/>
              <a:buChar char="•"/>
            </a:pPr>
            <a:r>
              <a:rPr lang="en-US" sz="2600" dirty="0">
                <a:latin typeface="+mj-lt"/>
              </a:rPr>
              <a:t>75% of plants need pollinators</a:t>
            </a:r>
          </a:p>
          <a:p>
            <a:pPr marL="457200" indent="-457200" algn="l">
              <a:lnSpc>
                <a:spcPct val="90000"/>
              </a:lnSpc>
              <a:spcBef>
                <a:spcPts val="1200"/>
              </a:spcBef>
              <a:buFont typeface="Arial" panose="020B0604020202020204" pitchFamily="34" charset="0"/>
              <a:buChar char="•"/>
            </a:pPr>
            <a:r>
              <a:rPr lang="en-US" sz="2600" dirty="0">
                <a:latin typeface="+mj-lt"/>
              </a:rPr>
              <a:t>The colors or markings on a flower attract or guide pollinators to them</a:t>
            </a:r>
          </a:p>
          <a:p>
            <a:pPr marL="640080" lvl="1" indent="0" algn="l">
              <a:lnSpc>
                <a:spcPct val="90000"/>
              </a:lnSpc>
              <a:spcBef>
                <a:spcPts val="600"/>
              </a:spcBef>
            </a:pPr>
            <a:r>
              <a:rPr lang="en-US" sz="2600" dirty="0">
                <a:latin typeface="+mj-lt"/>
              </a:rPr>
              <a:t>Bees are attracted to blue and purple flowers</a:t>
            </a:r>
          </a:p>
          <a:p>
            <a:pPr marL="640080" lvl="1" indent="0" algn="l">
              <a:lnSpc>
                <a:spcPct val="90000"/>
              </a:lnSpc>
              <a:spcBef>
                <a:spcPts val="600"/>
              </a:spcBef>
            </a:pPr>
            <a:r>
              <a:rPr lang="en-US" sz="2600" dirty="0">
                <a:latin typeface="+mj-lt"/>
              </a:rPr>
              <a:t>Hummingbirds like red, pink and purple flowers</a:t>
            </a:r>
          </a:p>
          <a:p>
            <a:pPr marL="640080" lvl="1" indent="0" algn="l">
              <a:lnSpc>
                <a:spcPct val="90000"/>
              </a:lnSpc>
              <a:spcBef>
                <a:spcPts val="600"/>
              </a:spcBef>
            </a:pPr>
            <a:r>
              <a:rPr lang="en-US" sz="2600" dirty="0">
                <a:latin typeface="+mj-lt"/>
              </a:rPr>
              <a:t>Butterflies enjoy bright colors like orange, yellow, pink and red </a:t>
            </a:r>
          </a:p>
          <a:p>
            <a:pPr marL="640080" lvl="1" indent="0" algn="l">
              <a:lnSpc>
                <a:spcPct val="90000"/>
              </a:lnSpc>
              <a:spcBef>
                <a:spcPts val="600"/>
              </a:spcBef>
            </a:pPr>
            <a:r>
              <a:rPr lang="en-US" sz="2600" dirty="0">
                <a:latin typeface="+mj-lt"/>
              </a:rPr>
              <a:t>Many birds are attracted to flowers that match their own feathers</a:t>
            </a:r>
          </a:p>
          <a:p>
            <a:pPr marL="457200" indent="-457200" algn="l">
              <a:lnSpc>
                <a:spcPct val="90000"/>
              </a:lnSpc>
              <a:spcBef>
                <a:spcPts val="1200"/>
              </a:spcBef>
              <a:buFont typeface="Arial" panose="020B0604020202020204" pitchFamily="34" charset="0"/>
              <a:buChar char="•"/>
            </a:pPr>
            <a:r>
              <a:rPr lang="en-US" sz="2600" dirty="0">
                <a:latin typeface="+mj-lt"/>
              </a:rPr>
              <a:t>Honeybees do most of the pollination in the US but there are over 3000 species of native bees in North America</a:t>
            </a:r>
          </a:p>
        </p:txBody>
      </p:sp>
      <p:pic>
        <p:nvPicPr>
          <p:cNvPr id="1026" name="Picture 2">
            <a:extLst>
              <a:ext uri="{FF2B5EF4-FFF2-40B4-BE49-F238E27FC236}">
                <a16:creationId xmlns:a16="http://schemas.microsoft.com/office/drawing/2014/main" id="{1439F9DE-A241-FCE9-7E57-2C71D76FB01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245600" y="5280901"/>
            <a:ext cx="3410712" cy="3657600"/>
          </a:xfrm>
          <a:prstGeom prst="rect">
            <a:avLst/>
          </a:prstGeom>
          <a:solidFill>
            <a:srgbClr val="FFFFFF"/>
          </a:solidFill>
        </p:spPr>
      </p:pic>
      <p:pic>
        <p:nvPicPr>
          <p:cNvPr id="1028" name="Picture 4">
            <a:extLst>
              <a:ext uri="{FF2B5EF4-FFF2-40B4-BE49-F238E27FC236}">
                <a16:creationId xmlns:a16="http://schemas.microsoft.com/office/drawing/2014/main" id="{685DBA78-B1CD-AD4E-3766-26CED1FE2A2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74000" y="1447800"/>
            <a:ext cx="4057650" cy="3236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41677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1BE228A-B78E-B699-9C7B-4EE51869E705}"/>
              </a:ext>
            </a:extLst>
          </p:cNvPr>
          <p:cNvSpPr txBox="1">
            <a:spLocks noChangeArrowheads="1"/>
          </p:cNvSpPr>
          <p:nvPr/>
        </p:nvSpPr>
        <p:spPr>
          <a:xfrm>
            <a:off x="406400" y="1828800"/>
            <a:ext cx="7103349" cy="6591895"/>
          </a:xfrm>
          <a:prstGeom prst="rect">
            <a:avLst/>
          </a:prstGeom>
        </p:spPr>
        <p:txBody>
          <a:bodyPr/>
          <a:lstStyle>
            <a:lvl1pPr marL="57150" indent="-57150" algn="ctr" defTabSz="1295400" rtl="0" eaLnBrk="0" fontAlgn="base" hangingPunct="0">
              <a:spcBef>
                <a:spcPct val="0"/>
              </a:spcBef>
              <a:spcAft>
                <a:spcPct val="0"/>
              </a:spcAft>
              <a:defRPr sz="6200">
                <a:solidFill>
                  <a:srgbClr val="000000"/>
                </a:solidFill>
                <a:latin typeface="+mj-lt"/>
                <a:ea typeface="MS PGothic" panose="020B0600070205080204" pitchFamily="34" charset="-128"/>
                <a:cs typeface="+mj-cs"/>
                <a:sym typeface="Arial" panose="020B0604020202020204" pitchFamily="34" charset="0"/>
              </a:defRPr>
            </a:lvl1pPr>
            <a:lvl2pPr marL="57150" indent="-57150" algn="ctr" defTabSz="1295400" rtl="0" eaLnBrk="0" fontAlgn="base" hangingPunct="0">
              <a:spcBef>
                <a:spcPct val="0"/>
              </a:spcBef>
              <a:spcAft>
                <a:spcPct val="0"/>
              </a:spcAft>
              <a:defRPr sz="6200">
                <a:solidFill>
                  <a:srgbClr val="000000"/>
                </a:solidFill>
                <a:latin typeface="Arial" pitchFamily="34" charset="0"/>
                <a:ea typeface="MS PGothic" panose="020B0600070205080204" pitchFamily="34" charset="-128"/>
                <a:cs typeface="Arial" pitchFamily="34" charset="0"/>
                <a:sym typeface="Arial" panose="020B0604020202020204" pitchFamily="34" charset="0"/>
              </a:defRPr>
            </a:lvl2pPr>
            <a:lvl3pPr marL="57150" indent="-57150" algn="ctr" defTabSz="1295400" rtl="0" eaLnBrk="0" fontAlgn="base" hangingPunct="0">
              <a:spcBef>
                <a:spcPct val="0"/>
              </a:spcBef>
              <a:spcAft>
                <a:spcPct val="0"/>
              </a:spcAft>
              <a:defRPr sz="6200">
                <a:solidFill>
                  <a:srgbClr val="000000"/>
                </a:solidFill>
                <a:latin typeface="Arial" pitchFamily="34" charset="0"/>
                <a:ea typeface="MS PGothic" panose="020B0600070205080204" pitchFamily="34" charset="-128"/>
                <a:cs typeface="Arial" pitchFamily="34" charset="0"/>
                <a:sym typeface="Arial" panose="020B0604020202020204" pitchFamily="34" charset="0"/>
              </a:defRPr>
            </a:lvl3pPr>
            <a:lvl4pPr marL="57150" indent="-57150" algn="ctr" defTabSz="1295400" rtl="0" eaLnBrk="0" fontAlgn="base" hangingPunct="0">
              <a:spcBef>
                <a:spcPct val="0"/>
              </a:spcBef>
              <a:spcAft>
                <a:spcPct val="0"/>
              </a:spcAft>
              <a:defRPr sz="6200">
                <a:solidFill>
                  <a:srgbClr val="000000"/>
                </a:solidFill>
                <a:latin typeface="Arial" pitchFamily="34" charset="0"/>
                <a:ea typeface="MS PGothic" panose="020B0600070205080204" pitchFamily="34" charset="-128"/>
                <a:cs typeface="Arial" pitchFamily="34" charset="0"/>
                <a:sym typeface="Arial" panose="020B0604020202020204" pitchFamily="34" charset="0"/>
              </a:defRPr>
            </a:lvl4pPr>
            <a:lvl5pPr marL="57150" indent="-57150" algn="ctr" defTabSz="1295400" rtl="0" eaLnBrk="0" fontAlgn="base" hangingPunct="0">
              <a:spcBef>
                <a:spcPct val="0"/>
              </a:spcBef>
              <a:spcAft>
                <a:spcPct val="0"/>
              </a:spcAft>
              <a:defRPr sz="6200">
                <a:solidFill>
                  <a:srgbClr val="000000"/>
                </a:solidFill>
                <a:latin typeface="Arial" pitchFamily="34" charset="0"/>
                <a:ea typeface="MS PGothic" panose="020B0600070205080204" pitchFamily="34" charset="-128"/>
                <a:cs typeface="Arial" pitchFamily="34" charset="0"/>
                <a:sym typeface="Arial" panose="020B0604020202020204" pitchFamily="34" charset="0"/>
              </a:defRPr>
            </a:lvl5pPr>
            <a:lvl6pPr marL="514350" algn="ctr" defTabSz="1295400" rtl="0" fontAlgn="base" hangingPunct="0">
              <a:spcBef>
                <a:spcPct val="0"/>
              </a:spcBef>
              <a:spcAft>
                <a:spcPct val="0"/>
              </a:spcAft>
              <a:defRPr sz="6200">
                <a:solidFill>
                  <a:srgbClr val="000000"/>
                </a:solidFill>
                <a:latin typeface="Arial" pitchFamily="34" charset="0"/>
                <a:cs typeface="Arial" pitchFamily="34" charset="0"/>
                <a:sym typeface="Arial" pitchFamily="34" charset="0"/>
              </a:defRPr>
            </a:lvl6pPr>
            <a:lvl7pPr marL="971550" algn="ctr" defTabSz="1295400" rtl="0" fontAlgn="base" hangingPunct="0">
              <a:spcBef>
                <a:spcPct val="0"/>
              </a:spcBef>
              <a:spcAft>
                <a:spcPct val="0"/>
              </a:spcAft>
              <a:defRPr sz="6200">
                <a:solidFill>
                  <a:srgbClr val="000000"/>
                </a:solidFill>
                <a:latin typeface="Arial" pitchFamily="34" charset="0"/>
                <a:cs typeface="Arial" pitchFamily="34" charset="0"/>
                <a:sym typeface="Arial" pitchFamily="34" charset="0"/>
              </a:defRPr>
            </a:lvl7pPr>
            <a:lvl8pPr marL="1428750" algn="ctr" defTabSz="1295400" rtl="0" fontAlgn="base" hangingPunct="0">
              <a:spcBef>
                <a:spcPct val="0"/>
              </a:spcBef>
              <a:spcAft>
                <a:spcPct val="0"/>
              </a:spcAft>
              <a:defRPr sz="6200">
                <a:solidFill>
                  <a:srgbClr val="000000"/>
                </a:solidFill>
                <a:latin typeface="Arial" pitchFamily="34" charset="0"/>
                <a:cs typeface="Arial" pitchFamily="34" charset="0"/>
                <a:sym typeface="Arial" pitchFamily="34" charset="0"/>
              </a:defRPr>
            </a:lvl8pPr>
            <a:lvl9pPr marL="1885950" algn="ctr" defTabSz="1295400" rtl="0" fontAlgn="base" hangingPunct="0">
              <a:spcBef>
                <a:spcPct val="0"/>
              </a:spcBef>
              <a:spcAft>
                <a:spcPct val="0"/>
              </a:spcAft>
              <a:defRPr sz="6200">
                <a:solidFill>
                  <a:srgbClr val="000000"/>
                </a:solidFill>
                <a:latin typeface="Arial" pitchFamily="34" charset="0"/>
                <a:cs typeface="Arial" pitchFamily="34" charset="0"/>
                <a:sym typeface="Arial" pitchFamily="34" charset="0"/>
              </a:defRPr>
            </a:lvl9pPr>
          </a:lstStyle>
          <a:p>
            <a:pPr indent="0" algn="l" eaLnBrk="1">
              <a:defRPr/>
            </a:pPr>
            <a:endParaRPr lang="en-US" sz="900" b="1" kern="0" dirty="0">
              <a:ea typeface="ＭＳ Ｐゴシック" charset="0"/>
              <a:cs typeface="Calibri" panose="020F0502020204030204" pitchFamily="34" charset="0"/>
              <a:sym typeface="Chalkboard" charset="0"/>
            </a:endParaRPr>
          </a:p>
          <a:p>
            <a:pPr indent="0" algn="l" eaLnBrk="1">
              <a:defRPr/>
            </a:pPr>
            <a:endParaRPr lang="en-US" sz="900" b="1" kern="0" dirty="0">
              <a:ea typeface="ＭＳ Ｐゴシック" charset="0"/>
              <a:cs typeface="Calibri" panose="020F0502020204030204" pitchFamily="34" charset="0"/>
              <a:sym typeface="Chalkboard" charset="0"/>
            </a:endParaRPr>
          </a:p>
          <a:p>
            <a:pPr indent="0" algn="l" eaLnBrk="1">
              <a:defRPr/>
            </a:pPr>
            <a:endParaRPr lang="en-US" sz="900" b="1" kern="0" dirty="0">
              <a:ea typeface="ＭＳ Ｐゴシック" charset="0"/>
              <a:cs typeface="Calibri" panose="020F0502020204030204" pitchFamily="34" charset="0"/>
              <a:sym typeface="Chalkboard" charset="0"/>
            </a:endParaRPr>
          </a:p>
          <a:p>
            <a:pPr indent="0" algn="l" eaLnBrk="1">
              <a:defRPr/>
            </a:pPr>
            <a:r>
              <a:rPr lang="en-US" sz="3000" kern="0" dirty="0">
                <a:ea typeface="ＭＳ Ｐゴシック" charset="0"/>
                <a:cs typeface="Calibri" panose="020F0502020204030204" pitchFamily="34" charset="0"/>
                <a:sym typeface="Chalkboard" charset="0"/>
              </a:rPr>
              <a:t>How could this help the bees? </a:t>
            </a:r>
          </a:p>
          <a:p>
            <a:pPr indent="0" algn="l" eaLnBrk="1">
              <a:defRPr/>
            </a:pPr>
            <a:endParaRPr lang="en-US" sz="900" kern="0" dirty="0">
              <a:ea typeface="ＭＳ Ｐゴシック" charset="0"/>
              <a:cs typeface="Calibri" panose="020F0502020204030204" pitchFamily="34" charset="0"/>
              <a:sym typeface="Chalkboard" charset="0"/>
            </a:endParaRPr>
          </a:p>
          <a:p>
            <a:pPr indent="0" algn="l" eaLnBrk="1">
              <a:defRPr/>
            </a:pPr>
            <a:r>
              <a:rPr lang="en-US" sz="3000" kern="0" dirty="0">
                <a:ea typeface="ＭＳ Ｐゴシック" charset="0"/>
                <a:cs typeface="Calibri" panose="020F0502020204030204" pitchFamily="34" charset="0"/>
                <a:sym typeface="Chalkboard" charset="0"/>
              </a:rPr>
              <a:t>How could this help the plants?</a:t>
            </a:r>
            <a:endParaRPr lang="en-US" sz="3000" kern="0" dirty="0">
              <a:solidFill>
                <a:srgbClr val="0070C0"/>
              </a:solidFill>
              <a:ea typeface="ＭＳ Ｐゴシック" charset="0"/>
              <a:cs typeface="Calibri" panose="020F0502020204030204" pitchFamily="34" charset="0"/>
              <a:sym typeface="Arial" charset="0"/>
            </a:endParaRPr>
          </a:p>
          <a:p>
            <a:pPr indent="0" algn="l" eaLnBrk="1">
              <a:defRPr/>
            </a:pPr>
            <a:endParaRPr lang="en-US" sz="3000" b="1" kern="0" dirty="0">
              <a:ea typeface="ＭＳ Ｐゴシック" charset="0"/>
              <a:cs typeface="Calibri" panose="020F0502020204030204" pitchFamily="34" charset="0"/>
              <a:sym typeface="Chalkboard" charset="0"/>
            </a:endParaRPr>
          </a:p>
          <a:p>
            <a:pPr indent="0" algn="l" eaLnBrk="1">
              <a:defRPr/>
            </a:pPr>
            <a:endParaRPr lang="en-US" sz="3000" b="1" kern="0" dirty="0">
              <a:ea typeface="ＭＳ Ｐゴシック" charset="0"/>
              <a:cs typeface="Calibri" panose="020F0502020204030204" pitchFamily="34" charset="0"/>
              <a:sym typeface="Chalkboard" charset="0"/>
            </a:endParaRPr>
          </a:p>
          <a:p>
            <a:pPr indent="0" algn="r" eaLnBrk="1">
              <a:defRPr/>
            </a:pPr>
            <a:r>
              <a:rPr lang="en-US" sz="3000" b="1" kern="0" dirty="0">
                <a:ea typeface="ＭＳ Ｐゴシック" charset="0"/>
                <a:cs typeface="Calibri" panose="020F0502020204030204" pitchFamily="34" charset="0"/>
                <a:sym typeface="Chalkboard" charset="0"/>
              </a:rPr>
              <a:t>WHAT WE SEE:</a:t>
            </a:r>
          </a:p>
          <a:p>
            <a:pPr indent="0" eaLnBrk="1">
              <a:defRPr/>
            </a:pPr>
            <a:endParaRPr lang="en-US" sz="3000" b="1" kern="0" dirty="0">
              <a:ea typeface="ＭＳ Ｐゴシック" charset="0"/>
              <a:cs typeface="Calibri" panose="020F0502020204030204" pitchFamily="34" charset="0"/>
              <a:sym typeface="Chalkboard" charset="0"/>
            </a:endParaRPr>
          </a:p>
          <a:p>
            <a:pPr indent="0" eaLnBrk="1">
              <a:defRPr/>
            </a:pPr>
            <a:endParaRPr lang="en-US" sz="3000" b="1" kern="0" dirty="0">
              <a:ea typeface="ＭＳ Ｐゴシック" charset="0"/>
              <a:cs typeface="Calibri" panose="020F0502020204030204" pitchFamily="34" charset="0"/>
              <a:sym typeface="Chalkboard" charset="0"/>
            </a:endParaRPr>
          </a:p>
          <a:p>
            <a:pPr indent="0" eaLnBrk="1">
              <a:defRPr/>
            </a:pPr>
            <a:endParaRPr lang="en-US" sz="3000" b="1" kern="0" dirty="0">
              <a:ea typeface="ＭＳ Ｐゴシック" charset="0"/>
              <a:cs typeface="Calibri" panose="020F0502020204030204" pitchFamily="34" charset="0"/>
              <a:sym typeface="Chalkboard" charset="0"/>
            </a:endParaRPr>
          </a:p>
          <a:p>
            <a:pPr indent="0" eaLnBrk="1">
              <a:defRPr/>
            </a:pPr>
            <a:endParaRPr lang="en-US" sz="3000" b="1" kern="0" dirty="0">
              <a:ea typeface="ＭＳ Ｐゴシック" charset="0"/>
              <a:cs typeface="Calibri" panose="020F0502020204030204" pitchFamily="34" charset="0"/>
              <a:sym typeface="Chalkboard" charset="0"/>
            </a:endParaRPr>
          </a:p>
          <a:p>
            <a:pPr indent="0" eaLnBrk="1">
              <a:defRPr/>
            </a:pPr>
            <a:endParaRPr lang="en-US" sz="3000" b="1" kern="0" dirty="0">
              <a:ea typeface="ＭＳ Ｐゴシック" charset="0"/>
              <a:cs typeface="Calibri" panose="020F0502020204030204" pitchFamily="34" charset="0"/>
              <a:sym typeface="Chalkboard" charset="0"/>
            </a:endParaRPr>
          </a:p>
          <a:p>
            <a:pPr indent="0" eaLnBrk="1">
              <a:defRPr/>
            </a:pPr>
            <a:endParaRPr lang="en-US" sz="3000" b="1" kern="0" dirty="0">
              <a:ea typeface="ＭＳ Ｐゴシック" charset="0"/>
              <a:cs typeface="Calibri" panose="020F0502020204030204" pitchFamily="34" charset="0"/>
              <a:sym typeface="Chalkboard" charset="0"/>
            </a:endParaRPr>
          </a:p>
          <a:p>
            <a:pPr indent="0" eaLnBrk="1">
              <a:defRPr/>
            </a:pPr>
            <a:endParaRPr lang="en-US" sz="3000" b="1" kern="0" dirty="0">
              <a:ea typeface="ＭＳ Ｐゴシック" charset="0"/>
              <a:cs typeface="Calibri" panose="020F0502020204030204" pitchFamily="34" charset="0"/>
              <a:sym typeface="Chalkboard" charset="0"/>
            </a:endParaRPr>
          </a:p>
          <a:p>
            <a:pPr indent="0" algn="r" eaLnBrk="1">
              <a:defRPr/>
            </a:pPr>
            <a:r>
              <a:rPr lang="en-US" sz="3000" b="1" kern="0" dirty="0">
                <a:ea typeface="ＭＳ Ｐゴシック" charset="0"/>
                <a:cs typeface="Calibri" panose="020F0502020204030204" pitchFamily="34" charset="0"/>
                <a:sym typeface="Chalkboard" charset="0"/>
              </a:rPr>
              <a:t>WHAT BEES SEE:</a:t>
            </a:r>
          </a:p>
          <a:p>
            <a:pPr indent="0" algn="r" eaLnBrk="1">
              <a:defRPr/>
            </a:pPr>
            <a:endParaRPr lang="en-US" sz="3000" b="1" kern="0" dirty="0">
              <a:ea typeface="ＭＳ Ｐゴシック" charset="0"/>
              <a:cs typeface="Calibri" panose="020F0502020204030204" pitchFamily="34" charset="0"/>
              <a:sym typeface="Chalkboard" charset="0"/>
            </a:endParaRPr>
          </a:p>
          <a:p>
            <a:pPr indent="0" algn="r" eaLnBrk="1">
              <a:defRPr/>
            </a:pPr>
            <a:endParaRPr lang="en-US" sz="3000" b="1" kern="0" dirty="0">
              <a:ea typeface="ＭＳ Ｐゴシック" charset="0"/>
              <a:cs typeface="Calibri" panose="020F0502020204030204" pitchFamily="34" charset="0"/>
              <a:sym typeface="Chalkboard" charset="0"/>
            </a:endParaRPr>
          </a:p>
          <a:p>
            <a:pPr indent="0" eaLnBrk="1">
              <a:defRPr/>
            </a:pPr>
            <a:endParaRPr lang="en-US" sz="4650" kern="0" dirty="0">
              <a:ea typeface="ＭＳ Ｐゴシック" charset="0"/>
              <a:sym typeface="Arial" charset="0"/>
            </a:endParaRPr>
          </a:p>
        </p:txBody>
      </p:sp>
      <p:pic>
        <p:nvPicPr>
          <p:cNvPr id="92163" name="Picture 2">
            <a:extLst>
              <a:ext uri="{FF2B5EF4-FFF2-40B4-BE49-F238E27FC236}">
                <a16:creationId xmlns:a16="http://schemas.microsoft.com/office/drawing/2014/main" id="{2B690E50-CA40-2955-E682-23A0C28A9D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0200" y="1676400"/>
            <a:ext cx="4324350" cy="7317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7736AD45-E504-5D09-A956-2B05488CEBDC}"/>
              </a:ext>
            </a:extLst>
          </p:cNvPr>
          <p:cNvSpPr txBox="1"/>
          <p:nvPr/>
        </p:nvSpPr>
        <p:spPr>
          <a:xfrm>
            <a:off x="1230235" y="404187"/>
            <a:ext cx="10544330" cy="1015663"/>
          </a:xfrm>
          <a:prstGeom prst="rect">
            <a:avLst/>
          </a:prstGeom>
          <a:noFill/>
        </p:spPr>
        <p:txBody>
          <a:bodyPr wrap="square">
            <a:spAutoFit/>
          </a:bodyPr>
          <a:lstStyle/>
          <a:p>
            <a:pPr indent="0" algn="l" eaLnBrk="1">
              <a:defRPr/>
            </a:pPr>
            <a:r>
              <a:rPr lang="en-US" sz="6000" b="1" kern="0" dirty="0">
                <a:latin typeface="+mj-lt"/>
                <a:ea typeface="ＭＳ Ｐゴシック" charset="0"/>
                <a:cs typeface="Calibri" panose="020F0502020204030204" pitchFamily="34" charset="0"/>
                <a:sym typeface="Chalkboard" charset="0"/>
              </a:rPr>
              <a:t>How Do Bees See a Flower?</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7BCC8-9E44-BF44-949A-EDE8F99D24B3}"/>
              </a:ext>
            </a:extLst>
          </p:cNvPr>
          <p:cNvSpPr>
            <a:spLocks noGrp="1"/>
          </p:cNvSpPr>
          <p:nvPr>
            <p:ph type="title"/>
          </p:nvPr>
        </p:nvSpPr>
        <p:spPr>
          <a:xfrm>
            <a:off x="677264" y="0"/>
            <a:ext cx="11650272" cy="2057400"/>
          </a:xfrm>
        </p:spPr>
        <p:txBody>
          <a:bodyPr/>
          <a:lstStyle/>
          <a:p>
            <a:r>
              <a:rPr lang="en-US" sz="5600" dirty="0"/>
              <a:t>A Cool Pollination Video</a:t>
            </a:r>
          </a:p>
        </p:txBody>
      </p:sp>
      <p:pic>
        <p:nvPicPr>
          <p:cNvPr id="4" name="Pollination.mov" descr="Pollination.mov">
            <a:hlinkClick r:id="" action="ppaction://media"/>
            <a:extLst>
              <a:ext uri="{FF2B5EF4-FFF2-40B4-BE49-F238E27FC236}">
                <a16:creationId xmlns:a16="http://schemas.microsoft.com/office/drawing/2014/main" id="{09A7F6F8-A0CC-084C-9FD0-C7630F4EB35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18136" y="2057400"/>
            <a:ext cx="11709400" cy="6659563"/>
          </a:xfrm>
        </p:spPr>
      </p:pic>
      <p:sp>
        <p:nvSpPr>
          <p:cNvPr id="9" name="TextBox 8">
            <a:extLst>
              <a:ext uri="{FF2B5EF4-FFF2-40B4-BE49-F238E27FC236}">
                <a16:creationId xmlns:a16="http://schemas.microsoft.com/office/drawing/2014/main" id="{8F035CB6-9F7B-5646-B4C3-68E530444D11}"/>
              </a:ext>
            </a:extLst>
          </p:cNvPr>
          <p:cNvSpPr txBox="1"/>
          <p:nvPr/>
        </p:nvSpPr>
        <p:spPr>
          <a:xfrm>
            <a:off x="6472836" y="9144000"/>
            <a:ext cx="6172200" cy="338554"/>
          </a:xfrm>
          <a:prstGeom prst="rect">
            <a:avLst/>
          </a:prstGeom>
          <a:noFill/>
        </p:spPr>
        <p:txBody>
          <a:bodyPr wrap="square" rtlCol="0">
            <a:spAutoFit/>
          </a:bodyPr>
          <a:lstStyle/>
          <a:p>
            <a:r>
              <a:rPr lang="en-US" sz="1600" dirty="0"/>
              <a:t>Credit: Louie Schwartzberg, Excerpt from his film Wings of Life  </a:t>
            </a:r>
          </a:p>
        </p:txBody>
      </p:sp>
    </p:spTree>
    <p:extLst>
      <p:ext uri="{BB962C8B-B14F-4D97-AF65-F5344CB8AC3E}">
        <p14:creationId xmlns:p14="http://schemas.microsoft.com/office/powerpoint/2010/main" val="189150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224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0218A-DD34-140C-4CC0-9263C736C895}"/>
              </a:ext>
            </a:extLst>
          </p:cNvPr>
          <p:cNvSpPr>
            <a:spLocks noGrp="1"/>
          </p:cNvSpPr>
          <p:nvPr>
            <p:ph type="title"/>
          </p:nvPr>
        </p:nvSpPr>
        <p:spPr>
          <a:xfrm>
            <a:off x="647700" y="130175"/>
            <a:ext cx="11709400" cy="1622425"/>
          </a:xfrm>
        </p:spPr>
        <p:txBody>
          <a:bodyPr wrap="square" anchor="ctr">
            <a:normAutofit/>
          </a:bodyPr>
          <a:lstStyle/>
          <a:p>
            <a:r>
              <a:rPr lang="en-US" b="1" dirty="0"/>
              <a:t>Native Plants</a:t>
            </a:r>
          </a:p>
        </p:txBody>
      </p:sp>
      <p:pic>
        <p:nvPicPr>
          <p:cNvPr id="2050" name="Picture 2" descr="Make a difference: plant native plants">
            <a:extLst>
              <a:ext uri="{FF2B5EF4-FFF2-40B4-BE49-F238E27FC236}">
                <a16:creationId xmlns:a16="http://schemas.microsoft.com/office/drawing/2014/main" id="{9AF1E05B-DFC8-C783-7D32-B8D96654108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7700" y="1905000"/>
            <a:ext cx="5778500" cy="7432154"/>
          </a:xfrm>
          <a:prstGeom prst="rect">
            <a:avLst/>
          </a:prstGeom>
          <a:solidFill>
            <a:srgbClr val="FFFFFF"/>
          </a:solidFill>
        </p:spPr>
      </p:pic>
      <p:sp>
        <p:nvSpPr>
          <p:cNvPr id="3" name="Content Placeholder 2">
            <a:extLst>
              <a:ext uri="{FF2B5EF4-FFF2-40B4-BE49-F238E27FC236}">
                <a16:creationId xmlns:a16="http://schemas.microsoft.com/office/drawing/2014/main" id="{546FCE07-CA30-188E-8900-89EE0168EAE4}"/>
              </a:ext>
            </a:extLst>
          </p:cNvPr>
          <p:cNvSpPr>
            <a:spLocks noGrp="1"/>
          </p:cNvSpPr>
          <p:nvPr>
            <p:ph sz="half" idx="2"/>
          </p:nvPr>
        </p:nvSpPr>
        <p:spPr>
          <a:xfrm>
            <a:off x="7099300" y="1905000"/>
            <a:ext cx="5257800" cy="2819400"/>
          </a:xfrm>
        </p:spPr>
        <p:txBody>
          <a:bodyPr wrap="square" anchor="t">
            <a:normAutofit/>
          </a:bodyPr>
          <a:lstStyle/>
          <a:p>
            <a:pPr marL="457200" indent="-457200" algn="l">
              <a:spcAft>
                <a:spcPts val="600"/>
              </a:spcAft>
              <a:buFont typeface="Arial" panose="020B0604020202020204" pitchFamily="34" charset="0"/>
              <a:buChar char="•"/>
            </a:pPr>
            <a:r>
              <a:rPr lang="en-US" dirty="0"/>
              <a:t>Adapted to local conditions, such as soil and climate</a:t>
            </a:r>
          </a:p>
          <a:p>
            <a:pPr marL="457200" indent="-457200" algn="l">
              <a:spcAft>
                <a:spcPts val="600"/>
              </a:spcAft>
              <a:buFont typeface="Arial" panose="020B0604020202020204" pitchFamily="34" charset="0"/>
              <a:buChar char="•"/>
            </a:pPr>
            <a:r>
              <a:rPr lang="en-US" dirty="0"/>
              <a:t>Support butterflies, birds and pollinators</a:t>
            </a:r>
          </a:p>
          <a:p>
            <a:pPr marL="457200" indent="-457200" algn="l">
              <a:spcAft>
                <a:spcPts val="600"/>
              </a:spcAft>
              <a:buFont typeface="Arial" panose="020B0604020202020204" pitchFamily="34" charset="0"/>
              <a:buChar char="•"/>
            </a:pPr>
            <a:r>
              <a:rPr lang="en-US" dirty="0"/>
              <a:t>Need less water and fertilizers</a:t>
            </a:r>
          </a:p>
          <a:p>
            <a:pPr>
              <a:spcAft>
                <a:spcPts val="600"/>
              </a:spcAft>
            </a:pPr>
            <a:endParaRPr lang="en-US" dirty="0"/>
          </a:p>
        </p:txBody>
      </p:sp>
      <p:pic>
        <p:nvPicPr>
          <p:cNvPr id="2052" name="Picture 4" descr="liatris spicata and rudbeckia with monar">
            <a:extLst>
              <a:ext uri="{FF2B5EF4-FFF2-40B4-BE49-F238E27FC236}">
                <a16:creationId xmlns:a16="http://schemas.microsoft.com/office/drawing/2014/main" id="{CD4224EB-695C-0B72-29A1-14F8553CC1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91599" y="5181600"/>
            <a:ext cx="5673201" cy="3975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148522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210" name="Picture 6" descr="Image result for erfly on joe pye weed">
            <a:extLst>
              <a:ext uri="{FF2B5EF4-FFF2-40B4-BE49-F238E27FC236}">
                <a16:creationId xmlns:a16="http://schemas.microsoft.com/office/drawing/2014/main" id="{FC1434B3-D7E0-813B-1E50-09F9B2B81B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0048" y="1509787"/>
            <a:ext cx="10764704" cy="7710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3187" name="AutoShape 1">
            <a:extLst>
              <a:ext uri="{FF2B5EF4-FFF2-40B4-BE49-F238E27FC236}">
                <a16:creationId xmlns:a16="http://schemas.microsoft.com/office/drawing/2014/main" id="{72CB5C95-E9BD-F020-E56E-648DD2A8DEEF}"/>
              </a:ext>
            </a:extLst>
          </p:cNvPr>
          <p:cNvSpPr>
            <a:spLocks/>
          </p:cNvSpPr>
          <p:nvPr/>
        </p:nvSpPr>
        <p:spPr bwMode="auto">
          <a:xfrm>
            <a:off x="787400" y="1447801"/>
            <a:ext cx="11353800" cy="7772399"/>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599"/>
                </a:lnTo>
                <a:lnTo>
                  <a:pt x="0" y="21599"/>
                </a:lnTo>
                <a:lnTo>
                  <a:pt x="0" y="0"/>
                </a:lnTo>
                <a:close/>
              </a:path>
            </a:pathLst>
          </a:custGeom>
          <a:noFill/>
          <a:ln>
            <a:noFill/>
          </a:ln>
        </p:spPr>
        <p:txBody>
          <a:bodyPr lIns="0" tIns="0" rIns="0" bIns="0"/>
          <a:lstStyle>
            <a:lvl1pPr marL="57150" defTabSz="1295400">
              <a:defRPr sz="1200">
                <a:solidFill>
                  <a:srgbClr val="000000"/>
                </a:solidFill>
                <a:latin typeface="Helvetica" panose="020B0604020202020204" pitchFamily="34" charset="0"/>
                <a:ea typeface="MS PGothic"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MS PGothic"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MS PGothic"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MS PGothic"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MS PGothic"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MS PGothic"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MS PGothic"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MS PGothic"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MS PGothic" panose="020B0600070205080204" pitchFamily="34" charset="-128"/>
                <a:sym typeface="Helvetica" panose="020B0604020202020204" pitchFamily="34" charset="0"/>
              </a:defRPr>
            </a:lvl9pPr>
          </a:lstStyle>
          <a:p>
            <a:pPr algn="ctr" eaLnBrk="1">
              <a:buClr>
                <a:srgbClr val="000000"/>
              </a:buClr>
              <a:buFont typeface="Comic Sans MS" panose="030F0702030302020204" pitchFamily="66" charset="0"/>
              <a:buNone/>
              <a:defRPr/>
            </a:pPr>
            <a:endParaRPr lang="en-US" altLang="en-US" sz="3300" b="1" dirty="0">
              <a:solidFill>
                <a:srgbClr val="FFFF00"/>
              </a:solidFill>
              <a:latin typeface="Comic Sans MS" panose="030F0702030302020204" pitchFamily="66" charset="0"/>
              <a:sym typeface="Comic Sans MS" panose="030F0702030302020204" pitchFamily="66" charset="0"/>
            </a:endParaRPr>
          </a:p>
          <a:p>
            <a:pPr algn="ctr" eaLnBrk="1">
              <a:buClr>
                <a:srgbClr val="000000"/>
              </a:buClr>
              <a:buFont typeface="Comic Sans MS" panose="030F0702030302020204" pitchFamily="66" charset="0"/>
              <a:buNone/>
              <a:defRPr/>
            </a:pPr>
            <a:endParaRPr lang="en-US" altLang="en-US" sz="3300" b="1" dirty="0">
              <a:solidFill>
                <a:srgbClr val="FFFF00"/>
              </a:solidFill>
              <a:latin typeface="Comic Sans MS" panose="030F0702030302020204" pitchFamily="66" charset="0"/>
              <a:sym typeface="Comic Sans MS" panose="030F0702030302020204" pitchFamily="66" charset="0"/>
            </a:endParaRPr>
          </a:p>
          <a:p>
            <a:pPr algn="ctr" eaLnBrk="1">
              <a:buClr>
                <a:srgbClr val="000000"/>
              </a:buClr>
              <a:buFont typeface="Comic Sans MS" panose="030F0702030302020204" pitchFamily="66" charset="0"/>
              <a:buNone/>
              <a:defRPr/>
            </a:pPr>
            <a:endParaRPr lang="en-US" altLang="en-US" sz="3300" b="1" dirty="0">
              <a:solidFill>
                <a:srgbClr val="FFFF00"/>
              </a:solidFill>
              <a:latin typeface="Comic Sans MS" panose="030F0702030302020204" pitchFamily="66" charset="0"/>
              <a:sym typeface="Comic Sans MS" panose="030F0702030302020204" pitchFamily="66" charset="0"/>
            </a:endParaRPr>
          </a:p>
          <a:p>
            <a:pPr algn="ctr" eaLnBrk="1">
              <a:buClr>
                <a:srgbClr val="000000"/>
              </a:buClr>
              <a:buFont typeface="Comic Sans MS" panose="030F0702030302020204" pitchFamily="66" charset="0"/>
              <a:buNone/>
              <a:defRPr/>
            </a:pPr>
            <a:endParaRPr lang="en-US" altLang="en-US" sz="3300" b="1" dirty="0">
              <a:solidFill>
                <a:srgbClr val="FFFF00"/>
              </a:solidFill>
              <a:latin typeface="Comic Sans MS" panose="030F0702030302020204" pitchFamily="66" charset="0"/>
              <a:sym typeface="Comic Sans MS" panose="030F0702030302020204" pitchFamily="66" charset="0"/>
            </a:endParaRPr>
          </a:p>
          <a:p>
            <a:pPr algn="ctr" eaLnBrk="1">
              <a:buClr>
                <a:srgbClr val="000000"/>
              </a:buClr>
              <a:buFont typeface="Comic Sans MS" panose="030F0702030302020204" pitchFamily="66" charset="0"/>
              <a:buNone/>
              <a:defRPr/>
            </a:pPr>
            <a:endParaRPr lang="en-US" altLang="en-US" sz="3300" b="1" dirty="0">
              <a:solidFill>
                <a:srgbClr val="FFFF00"/>
              </a:solidFill>
              <a:latin typeface="Comic Sans MS" panose="030F0702030302020204" pitchFamily="66" charset="0"/>
              <a:sym typeface="Comic Sans MS" panose="030F0702030302020204" pitchFamily="66" charset="0"/>
            </a:endParaRPr>
          </a:p>
          <a:p>
            <a:pPr algn="ctr" eaLnBrk="1">
              <a:buClr>
                <a:srgbClr val="000000"/>
              </a:buClr>
              <a:buFont typeface="Comic Sans MS" panose="030F0702030302020204" pitchFamily="66" charset="0"/>
              <a:buNone/>
              <a:defRPr/>
            </a:pPr>
            <a:endParaRPr lang="en-US" altLang="en-US" sz="3300" b="1" dirty="0">
              <a:solidFill>
                <a:srgbClr val="FFFF00"/>
              </a:solidFill>
              <a:latin typeface="Comic Sans MS" panose="030F0702030302020204" pitchFamily="66" charset="0"/>
              <a:sym typeface="Comic Sans MS" panose="030F0702030302020204" pitchFamily="66" charset="0"/>
            </a:endParaRPr>
          </a:p>
          <a:p>
            <a:pPr algn="ctr" eaLnBrk="1">
              <a:buClr>
                <a:srgbClr val="000000"/>
              </a:buClr>
              <a:buFont typeface="Comic Sans MS" panose="030F0702030302020204" pitchFamily="66" charset="0"/>
              <a:buNone/>
              <a:defRPr/>
            </a:pPr>
            <a:endParaRPr lang="en-US" altLang="en-US" sz="3300" b="1" dirty="0">
              <a:solidFill>
                <a:srgbClr val="FFFF00"/>
              </a:solidFill>
              <a:latin typeface="Comic Sans MS" panose="030F0702030302020204" pitchFamily="66" charset="0"/>
              <a:sym typeface="Comic Sans MS" panose="030F0702030302020204" pitchFamily="66" charset="0"/>
            </a:endParaRPr>
          </a:p>
          <a:p>
            <a:pPr algn="ctr" eaLnBrk="1">
              <a:buClr>
                <a:srgbClr val="000000"/>
              </a:buClr>
              <a:buFont typeface="Comic Sans MS" panose="030F0702030302020204" pitchFamily="66" charset="0"/>
              <a:buNone/>
              <a:defRPr/>
            </a:pPr>
            <a:endParaRPr lang="en-US" altLang="en-US" sz="3300" b="1" dirty="0">
              <a:solidFill>
                <a:srgbClr val="FFFF00"/>
              </a:solidFill>
              <a:latin typeface="Comic Sans MS" panose="030F0702030302020204" pitchFamily="66" charset="0"/>
              <a:sym typeface="Comic Sans MS" panose="030F0702030302020204" pitchFamily="66" charset="0"/>
            </a:endParaRPr>
          </a:p>
          <a:p>
            <a:pPr algn="ctr" eaLnBrk="1">
              <a:buClr>
                <a:srgbClr val="000000"/>
              </a:buClr>
              <a:buFont typeface="Comic Sans MS" panose="030F0702030302020204" pitchFamily="66" charset="0"/>
              <a:buNone/>
              <a:defRPr/>
            </a:pPr>
            <a:endParaRPr lang="en-US" altLang="en-US" sz="3300" b="1" dirty="0">
              <a:solidFill>
                <a:srgbClr val="FFFF00"/>
              </a:solidFill>
              <a:latin typeface="Comic Sans MS" panose="030F0702030302020204" pitchFamily="66" charset="0"/>
              <a:sym typeface="Comic Sans MS" panose="030F0702030302020204" pitchFamily="66" charset="0"/>
            </a:endParaRPr>
          </a:p>
        </p:txBody>
      </p:sp>
      <p:sp>
        <p:nvSpPr>
          <p:cNvPr id="3" name="TextBox 2">
            <a:extLst>
              <a:ext uri="{FF2B5EF4-FFF2-40B4-BE49-F238E27FC236}">
                <a16:creationId xmlns:a16="http://schemas.microsoft.com/office/drawing/2014/main" id="{5EE22010-71B7-FE00-90AA-81BB6C43BE9B}"/>
              </a:ext>
            </a:extLst>
          </p:cNvPr>
          <p:cNvSpPr txBox="1"/>
          <p:nvPr/>
        </p:nvSpPr>
        <p:spPr>
          <a:xfrm>
            <a:off x="2463800" y="8758535"/>
            <a:ext cx="2590800" cy="461665"/>
          </a:xfrm>
          <a:prstGeom prst="rect">
            <a:avLst/>
          </a:prstGeom>
          <a:noFill/>
        </p:spPr>
        <p:txBody>
          <a:bodyPr wrap="square">
            <a:spAutoFit/>
          </a:bodyPr>
          <a:lstStyle/>
          <a:p>
            <a:pPr algn="ctr" eaLnBrk="1">
              <a:buClr>
                <a:srgbClr val="000000"/>
              </a:buClr>
              <a:buFont typeface="Comic Sans MS" panose="030F0702030302020204" pitchFamily="66" charset="0"/>
              <a:buNone/>
              <a:defRPr/>
            </a:pPr>
            <a:r>
              <a:rPr lang="en-US" altLang="en-US" sz="2400" b="1" dirty="0">
                <a:solidFill>
                  <a:srgbClr val="FFFF00"/>
                </a:solidFill>
                <a:highlight>
                  <a:srgbClr val="808080"/>
                </a:highlight>
                <a:latin typeface="+mj-lt"/>
                <a:cs typeface="Calibri" panose="020F0502020204030204" pitchFamily="34" charset="0"/>
                <a:sym typeface="Comic Sans MS" panose="030F0702030302020204" pitchFamily="66" charset="0"/>
              </a:rPr>
              <a:t>Joe Pye Weed</a:t>
            </a:r>
          </a:p>
        </p:txBody>
      </p:sp>
      <p:sp>
        <p:nvSpPr>
          <p:cNvPr id="5" name="TextBox 4">
            <a:extLst>
              <a:ext uri="{FF2B5EF4-FFF2-40B4-BE49-F238E27FC236}">
                <a16:creationId xmlns:a16="http://schemas.microsoft.com/office/drawing/2014/main" id="{927F70D3-C374-B7AF-C46C-ECA0AFE5AC2B}"/>
              </a:ext>
            </a:extLst>
          </p:cNvPr>
          <p:cNvSpPr txBox="1"/>
          <p:nvPr/>
        </p:nvSpPr>
        <p:spPr>
          <a:xfrm>
            <a:off x="292100" y="186348"/>
            <a:ext cx="12420600" cy="1323439"/>
          </a:xfrm>
          <a:prstGeom prst="rect">
            <a:avLst/>
          </a:prstGeom>
          <a:noFill/>
        </p:spPr>
        <p:txBody>
          <a:bodyPr wrap="square">
            <a:spAutoFit/>
          </a:bodyPr>
          <a:lstStyle/>
          <a:p>
            <a:pPr algn="ctr" eaLnBrk="1">
              <a:buClr>
                <a:srgbClr val="000000"/>
              </a:buClr>
              <a:buFont typeface="Comic Sans MS" panose="030F0702030302020204" pitchFamily="66" charset="0"/>
              <a:buNone/>
              <a:defRPr/>
            </a:pPr>
            <a:r>
              <a:rPr lang="en-US" altLang="en-US" sz="2800" b="1" dirty="0">
                <a:solidFill>
                  <a:schemeClr val="tx1"/>
                </a:solidFill>
                <a:latin typeface="+mj-lt"/>
                <a:cs typeface="Calibri" panose="020F0502020204030204" pitchFamily="34" charset="0"/>
                <a:sym typeface="Comic Sans MS" panose="030F0702030302020204" pitchFamily="66" charset="0"/>
              </a:rPr>
              <a:t>The mouths of insects are best adapted to get food from plants they have evolved with. So, native plants keep native pollinators happier! </a:t>
            </a:r>
          </a:p>
          <a:p>
            <a:pPr algn="ctr" eaLnBrk="1">
              <a:buClr>
                <a:srgbClr val="000000"/>
              </a:buClr>
              <a:buFont typeface="Comic Sans MS" panose="030F0702030302020204" pitchFamily="66" charset="0"/>
              <a:buNone/>
              <a:defRPr/>
            </a:pPr>
            <a:endParaRPr lang="en-US" altLang="en-US" sz="2400" b="1" dirty="0">
              <a:solidFill>
                <a:schemeClr val="tx1"/>
              </a:solidFill>
              <a:latin typeface="+mj-lt"/>
              <a:sym typeface="Comic Sans MS" panose="030F0702030302020204" pitchFamily="66" charset="0"/>
            </a:endParaRPr>
          </a:p>
        </p:txBody>
      </p:sp>
    </p:spTree>
    <p:extLst>
      <p:ext uri="{BB962C8B-B14F-4D97-AF65-F5344CB8AC3E}">
        <p14:creationId xmlns:p14="http://schemas.microsoft.com/office/powerpoint/2010/main" val="286008380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3" name="Rectangle 1">
            <a:extLst>
              <a:ext uri="{FF2B5EF4-FFF2-40B4-BE49-F238E27FC236}">
                <a16:creationId xmlns:a16="http://schemas.microsoft.com/office/drawing/2014/main" id="{64F8766D-6E19-45BF-B5A2-2B9CE1D7B1AF}"/>
              </a:ext>
            </a:extLst>
          </p:cNvPr>
          <p:cNvSpPr>
            <a:spLocks noGrp="1" noChangeArrowheads="1"/>
          </p:cNvSpPr>
          <p:nvPr>
            <p:ph type="title"/>
          </p:nvPr>
        </p:nvSpPr>
        <p:spPr>
          <a:xfrm>
            <a:off x="647700" y="0"/>
            <a:ext cx="11709400" cy="1233488"/>
          </a:xfrm>
        </p:spPr>
        <p:txBody>
          <a:bodyPr/>
          <a:lstStyle/>
          <a:p>
            <a:pPr indent="0" eaLnBrk="1"/>
            <a:r>
              <a:rPr lang="en-US" altLang="en-US" sz="5600" b="1" dirty="0">
                <a:sym typeface="Comic Sans MS" panose="030F0702030302020204" pitchFamily="66" charset="0"/>
              </a:rPr>
              <a:t>Birds Native to Virginia</a:t>
            </a:r>
            <a:endParaRPr lang="en-US" altLang="en-US" sz="5600" b="1" dirty="0"/>
          </a:p>
        </p:txBody>
      </p:sp>
      <p:pic>
        <p:nvPicPr>
          <p:cNvPr id="212994" name="Picture 2" descr="image.png">
            <a:extLst>
              <a:ext uri="{FF2B5EF4-FFF2-40B4-BE49-F238E27FC236}">
                <a16:creationId xmlns:a16="http://schemas.microsoft.com/office/drawing/2014/main" id="{6DF34421-2C0D-406D-AD68-135EDE0761C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200900" y="1193800"/>
            <a:ext cx="5803900" cy="453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2995" name="AutoShape 3">
            <a:extLst>
              <a:ext uri="{FF2B5EF4-FFF2-40B4-BE49-F238E27FC236}">
                <a16:creationId xmlns:a16="http://schemas.microsoft.com/office/drawing/2014/main" id="{C02E7C29-DA62-45D4-8696-B061564304DE}"/>
              </a:ext>
            </a:extLst>
          </p:cNvPr>
          <p:cNvSpPr>
            <a:spLocks/>
          </p:cNvSpPr>
          <p:nvPr/>
        </p:nvSpPr>
        <p:spPr bwMode="auto">
          <a:xfrm>
            <a:off x="8559800" y="5740400"/>
            <a:ext cx="4241800" cy="5207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r" eaLnBrk="1">
              <a:buClr>
                <a:srgbClr val="000000"/>
              </a:buClr>
              <a:buFont typeface="Comic Sans MS" panose="030F0702030302020204" pitchFamily="66" charset="0"/>
              <a:buNone/>
            </a:pPr>
            <a:r>
              <a:rPr lang="en-US" altLang="en-US" sz="2400" b="1" dirty="0">
                <a:latin typeface="+mj-lt"/>
                <a:sym typeface="Comic Sans MS" panose="030F0702030302020204" pitchFamily="66" charset="0"/>
              </a:rPr>
              <a:t>Black-capped Chickadee</a:t>
            </a:r>
            <a:endParaRPr lang="en-US" altLang="en-US" dirty="0">
              <a:latin typeface="+mj-lt"/>
            </a:endParaRPr>
          </a:p>
        </p:txBody>
      </p:sp>
      <p:sp>
        <p:nvSpPr>
          <p:cNvPr id="212996" name="AutoShape 4">
            <a:extLst>
              <a:ext uri="{FF2B5EF4-FFF2-40B4-BE49-F238E27FC236}">
                <a16:creationId xmlns:a16="http://schemas.microsoft.com/office/drawing/2014/main" id="{BF36CFB3-2497-4F98-B3E5-CB98D935B15D}"/>
              </a:ext>
            </a:extLst>
          </p:cNvPr>
          <p:cNvSpPr>
            <a:spLocks/>
          </p:cNvSpPr>
          <p:nvPr/>
        </p:nvSpPr>
        <p:spPr bwMode="auto">
          <a:xfrm>
            <a:off x="8890000" y="8775700"/>
            <a:ext cx="3263900" cy="5207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Comic Sans MS" panose="030F0702030302020204" pitchFamily="66" charset="0"/>
              <a:buNone/>
            </a:pPr>
            <a:r>
              <a:rPr lang="en-US" altLang="en-US" sz="2400" b="1" dirty="0">
                <a:latin typeface="+mj-lt"/>
                <a:sym typeface="Comic Sans MS" panose="030F0702030302020204" pitchFamily="66" charset="0"/>
              </a:rPr>
              <a:t>Northern Cardinal</a:t>
            </a:r>
            <a:endParaRPr lang="en-US" altLang="en-US" dirty="0">
              <a:latin typeface="+mj-lt"/>
            </a:endParaRPr>
          </a:p>
        </p:txBody>
      </p:sp>
      <p:sp>
        <p:nvSpPr>
          <p:cNvPr id="212998" name="AutoShape 6">
            <a:extLst>
              <a:ext uri="{FF2B5EF4-FFF2-40B4-BE49-F238E27FC236}">
                <a16:creationId xmlns:a16="http://schemas.microsoft.com/office/drawing/2014/main" id="{9403FB47-71F0-4686-9313-AE6BA1BA0369}"/>
              </a:ext>
            </a:extLst>
          </p:cNvPr>
          <p:cNvSpPr>
            <a:spLocks/>
          </p:cNvSpPr>
          <p:nvPr/>
        </p:nvSpPr>
        <p:spPr bwMode="auto">
          <a:xfrm>
            <a:off x="9161" y="1265238"/>
            <a:ext cx="5003800" cy="5207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Comic Sans MS" panose="030F0702030302020204" pitchFamily="66" charset="0"/>
              <a:buNone/>
            </a:pPr>
            <a:r>
              <a:rPr lang="en-US" altLang="en-US" sz="2400" b="1" dirty="0">
                <a:latin typeface="+mj-lt"/>
                <a:sym typeface="Comic Sans MS" panose="030F0702030302020204" pitchFamily="66" charset="0"/>
              </a:rPr>
              <a:t>Ruby-throated Hummingbird</a:t>
            </a:r>
            <a:endParaRPr lang="en-US" altLang="en-US" dirty="0">
              <a:latin typeface="+mj-lt"/>
            </a:endParaRPr>
          </a:p>
        </p:txBody>
      </p:sp>
      <p:pic>
        <p:nvPicPr>
          <p:cNvPr id="212999" name="Picture 7" descr="image.png">
            <a:extLst>
              <a:ext uri="{FF2B5EF4-FFF2-40B4-BE49-F238E27FC236}">
                <a16:creationId xmlns:a16="http://schemas.microsoft.com/office/drawing/2014/main" id="{D668E983-FEE0-46CF-9F15-DA615921F06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24375" y="5202607"/>
            <a:ext cx="4387850" cy="45509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2997" name="Picture 5" descr="image.png">
            <a:extLst>
              <a:ext uri="{FF2B5EF4-FFF2-40B4-BE49-F238E27FC236}">
                <a16:creationId xmlns:a16="http://schemas.microsoft.com/office/drawing/2014/main" id="{6355E000-88D7-47CA-B44F-9D98784DBC4F}"/>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0" y="1739900"/>
            <a:ext cx="4876800" cy="681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91112019"/>
      </p:ext>
    </p:extLst>
  </p:cSld>
  <p:clrMapOvr>
    <a:masterClrMapping/>
  </p:clrMapOvr>
  <p:transition spd="med"/>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3CDEB-635C-11B3-B147-4684DAC31DBE}"/>
              </a:ext>
            </a:extLst>
          </p:cNvPr>
          <p:cNvSpPr>
            <a:spLocks noGrp="1"/>
          </p:cNvSpPr>
          <p:nvPr>
            <p:ph type="title"/>
          </p:nvPr>
        </p:nvSpPr>
        <p:spPr>
          <a:xfrm>
            <a:off x="647700" y="130175"/>
            <a:ext cx="11709400" cy="2536825"/>
          </a:xfrm>
        </p:spPr>
        <p:txBody>
          <a:bodyPr/>
          <a:lstStyle/>
          <a:p>
            <a:r>
              <a:rPr lang="en-US" b="1" dirty="0"/>
              <a:t>Invasive Species</a:t>
            </a:r>
            <a:br>
              <a:rPr lang="en-US" dirty="0"/>
            </a:br>
            <a:r>
              <a:rPr lang="en-US" sz="3200" dirty="0">
                <a:solidFill>
                  <a:srgbClr val="202124"/>
                </a:solidFill>
                <a:latin typeface="arial" panose="020B0604020202020204" pitchFamily="34" charset="0"/>
              </a:rPr>
              <a:t>A</a:t>
            </a:r>
            <a:r>
              <a:rPr lang="en-US" sz="3200" i="0" u="none" strike="noStrike" dirty="0">
                <a:solidFill>
                  <a:srgbClr val="202124"/>
                </a:solidFill>
                <a:effectLst/>
                <a:latin typeface="arial" panose="020B0604020202020204" pitchFamily="34" charset="0"/>
              </a:rPr>
              <a:t>ny nonnative species that disturbs the ecosystems in which it has been introduced</a:t>
            </a:r>
            <a:endParaRPr lang="en-US" sz="3200" dirty="0"/>
          </a:p>
        </p:txBody>
      </p:sp>
      <p:sp>
        <p:nvSpPr>
          <p:cNvPr id="3" name="Content Placeholder 2">
            <a:extLst>
              <a:ext uri="{FF2B5EF4-FFF2-40B4-BE49-F238E27FC236}">
                <a16:creationId xmlns:a16="http://schemas.microsoft.com/office/drawing/2014/main" id="{953FF7C9-68A7-00C1-CF1F-27E535DB76E5}"/>
              </a:ext>
            </a:extLst>
          </p:cNvPr>
          <p:cNvSpPr>
            <a:spLocks noGrp="1"/>
          </p:cNvSpPr>
          <p:nvPr>
            <p:ph sz="half" idx="1"/>
          </p:nvPr>
        </p:nvSpPr>
        <p:spPr>
          <a:xfrm>
            <a:off x="240832" y="2565488"/>
            <a:ext cx="5778500" cy="3324789"/>
          </a:xfrm>
        </p:spPr>
        <p:txBody>
          <a:bodyPr/>
          <a:lstStyle/>
          <a:p>
            <a:pPr marL="457200" indent="-457200" algn="l">
              <a:spcBef>
                <a:spcPts val="0"/>
              </a:spcBef>
              <a:spcAft>
                <a:spcPts val="600"/>
              </a:spcAft>
              <a:buFont typeface="Arial" panose="020B0604020202020204" pitchFamily="34" charset="0"/>
              <a:buChar char="•"/>
            </a:pPr>
            <a:r>
              <a:rPr lang="en-US" dirty="0"/>
              <a:t>Displace native plants</a:t>
            </a:r>
          </a:p>
          <a:p>
            <a:pPr marL="457200" indent="-457200" algn="l">
              <a:spcBef>
                <a:spcPts val="0"/>
              </a:spcBef>
              <a:spcAft>
                <a:spcPts val="600"/>
              </a:spcAft>
              <a:buFont typeface="Arial" panose="020B0604020202020204" pitchFamily="34" charset="0"/>
              <a:buChar char="•"/>
            </a:pPr>
            <a:r>
              <a:rPr lang="en-US" dirty="0"/>
              <a:t>Do not support local wildlife or pollinators</a:t>
            </a:r>
          </a:p>
          <a:p>
            <a:pPr marL="457200" indent="-457200" algn="l">
              <a:spcBef>
                <a:spcPts val="0"/>
              </a:spcBef>
              <a:spcAft>
                <a:spcPts val="600"/>
              </a:spcAft>
              <a:buFont typeface="Arial" panose="020B0604020202020204" pitchFamily="34" charset="0"/>
              <a:buChar char="•"/>
            </a:pPr>
            <a:r>
              <a:rPr lang="en-US" dirty="0"/>
              <a:t>Invasive vines can strangle trees</a:t>
            </a:r>
          </a:p>
          <a:p>
            <a:pPr marL="457200" indent="-457200" algn="l">
              <a:spcBef>
                <a:spcPts val="0"/>
              </a:spcBef>
              <a:spcAft>
                <a:spcPts val="600"/>
              </a:spcAft>
              <a:buFont typeface="Arial" panose="020B0604020202020204" pitchFamily="34" charset="0"/>
              <a:buChar char="•"/>
            </a:pPr>
            <a:r>
              <a:rPr lang="en-US" dirty="0"/>
              <a:t>Insects, fish and animals can also be invasive species</a:t>
            </a:r>
          </a:p>
          <a:p>
            <a:pPr marL="457200" indent="-457200" algn="l">
              <a:spcBef>
                <a:spcPts val="0"/>
              </a:spcBef>
              <a:spcAft>
                <a:spcPts val="600"/>
              </a:spcAft>
              <a:buFont typeface="Arial" panose="020B0604020202020204" pitchFamily="34" charset="0"/>
              <a:buChar char="•"/>
            </a:pPr>
            <a:r>
              <a:rPr lang="en-US" dirty="0"/>
              <a:t>Can be hard to remove or control</a:t>
            </a:r>
          </a:p>
          <a:p>
            <a:pPr marL="0" indent="0" algn="l"/>
            <a:endParaRPr lang="en-US" dirty="0"/>
          </a:p>
        </p:txBody>
      </p:sp>
      <p:pic>
        <p:nvPicPr>
          <p:cNvPr id="3074" name="Picture 2">
            <a:extLst>
              <a:ext uri="{FF2B5EF4-FFF2-40B4-BE49-F238E27FC236}">
                <a16:creationId xmlns:a16="http://schemas.microsoft.com/office/drawing/2014/main" id="{7B83C9D9-8A90-6B57-EC57-FE8C55171968}"/>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9462436" y="2209800"/>
            <a:ext cx="3060700" cy="403616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potted lanternfly">
            <a:extLst>
              <a:ext uri="{FF2B5EF4-FFF2-40B4-BE49-F238E27FC236}">
                <a16:creationId xmlns:a16="http://schemas.microsoft.com/office/drawing/2014/main" id="{4D23D51F-536F-F988-A4F9-118132C840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4148" y="6729612"/>
            <a:ext cx="3714045" cy="2506980"/>
          </a:xfrm>
          <a:prstGeom prst="rect">
            <a:avLst/>
          </a:prstGeom>
          <a:noFill/>
          <a:extLst>
            <a:ext uri="{909E8E84-426E-40DD-AFC4-6F175D3DCCD1}">
              <a14:hiddenFill xmlns:a14="http://schemas.microsoft.com/office/drawing/2010/main">
                <a:solidFill>
                  <a:srgbClr val="FFFFFF"/>
                </a:solidFill>
              </a14:hiddenFill>
            </a:ext>
          </a:extLst>
        </p:spPr>
      </p:pic>
      <p:pic>
        <p:nvPicPr>
          <p:cNvPr id="3083" name="Picture 11" descr="Bamboo in September">
            <a:extLst>
              <a:ext uri="{FF2B5EF4-FFF2-40B4-BE49-F238E27FC236}">
                <a16:creationId xmlns:a16="http://schemas.microsoft.com/office/drawing/2014/main" id="{43926B8B-AB12-0FF4-6630-FA431D6314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12014" y="6066611"/>
            <a:ext cx="3060700" cy="3572934"/>
          </a:xfrm>
          <a:prstGeom prst="rect">
            <a:avLst/>
          </a:prstGeom>
          <a:noFill/>
          <a:extLst>
            <a:ext uri="{909E8E84-426E-40DD-AFC4-6F175D3DCCD1}">
              <a14:hiddenFill xmlns:a14="http://schemas.microsoft.com/office/drawing/2010/main">
                <a:solidFill>
                  <a:srgbClr val="FFFFFF"/>
                </a:solidFill>
              </a14:hiddenFill>
            </a:ext>
          </a:extLst>
        </p:spPr>
      </p:pic>
      <p:pic>
        <p:nvPicPr>
          <p:cNvPr id="3085" name="Picture 13">
            <a:extLst>
              <a:ext uri="{FF2B5EF4-FFF2-40B4-BE49-F238E27FC236}">
                <a16:creationId xmlns:a16="http://schemas.microsoft.com/office/drawing/2014/main" id="{4A6872E9-AB7A-4A9B-BDAE-1E40932FE7E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73800" y="2704411"/>
            <a:ext cx="2679700" cy="357293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1C00F09-686E-5AEE-C95D-A73FB580604A}"/>
              </a:ext>
            </a:extLst>
          </p:cNvPr>
          <p:cNvSpPr txBox="1"/>
          <p:nvPr/>
        </p:nvSpPr>
        <p:spPr>
          <a:xfrm>
            <a:off x="787400" y="7543800"/>
            <a:ext cx="1212191" cy="707886"/>
          </a:xfrm>
          <a:prstGeom prst="rect">
            <a:avLst/>
          </a:prstGeom>
          <a:noFill/>
        </p:spPr>
        <p:txBody>
          <a:bodyPr wrap="none" rtlCol="0">
            <a:spAutoFit/>
          </a:bodyPr>
          <a:lstStyle/>
          <a:p>
            <a:r>
              <a:rPr lang="en-US" sz="2000" dirty="0">
                <a:latin typeface="+mj-lt"/>
              </a:rPr>
              <a:t>Running </a:t>
            </a:r>
          </a:p>
          <a:p>
            <a:r>
              <a:rPr lang="en-US" sz="2000" dirty="0">
                <a:latin typeface="+mj-lt"/>
              </a:rPr>
              <a:t>Bamboo</a:t>
            </a:r>
          </a:p>
        </p:txBody>
      </p:sp>
      <p:sp>
        <p:nvSpPr>
          <p:cNvPr id="6" name="TextBox 5">
            <a:extLst>
              <a:ext uri="{FF2B5EF4-FFF2-40B4-BE49-F238E27FC236}">
                <a16:creationId xmlns:a16="http://schemas.microsoft.com/office/drawing/2014/main" id="{92BCD292-D532-8178-0AAD-1ABDBB88B03D}"/>
              </a:ext>
            </a:extLst>
          </p:cNvPr>
          <p:cNvSpPr txBox="1"/>
          <p:nvPr/>
        </p:nvSpPr>
        <p:spPr>
          <a:xfrm>
            <a:off x="8019289" y="9288750"/>
            <a:ext cx="2263761" cy="400110"/>
          </a:xfrm>
          <a:prstGeom prst="rect">
            <a:avLst/>
          </a:prstGeom>
          <a:noFill/>
        </p:spPr>
        <p:txBody>
          <a:bodyPr wrap="none" rtlCol="0">
            <a:spAutoFit/>
          </a:bodyPr>
          <a:lstStyle/>
          <a:p>
            <a:r>
              <a:rPr lang="en-US" sz="2000" dirty="0">
                <a:latin typeface="+mj-lt"/>
              </a:rPr>
              <a:t>Spotted Lanternfly</a:t>
            </a:r>
          </a:p>
        </p:txBody>
      </p:sp>
      <p:sp>
        <p:nvSpPr>
          <p:cNvPr id="7" name="TextBox 6">
            <a:extLst>
              <a:ext uri="{FF2B5EF4-FFF2-40B4-BE49-F238E27FC236}">
                <a16:creationId xmlns:a16="http://schemas.microsoft.com/office/drawing/2014/main" id="{36EC87BB-6486-7746-BA90-860786CBF46D}"/>
              </a:ext>
            </a:extLst>
          </p:cNvPr>
          <p:cNvSpPr txBox="1"/>
          <p:nvPr/>
        </p:nvSpPr>
        <p:spPr>
          <a:xfrm>
            <a:off x="10270975" y="6314755"/>
            <a:ext cx="1415114" cy="400110"/>
          </a:xfrm>
          <a:prstGeom prst="rect">
            <a:avLst/>
          </a:prstGeom>
          <a:noFill/>
        </p:spPr>
        <p:txBody>
          <a:bodyPr wrap="square" rtlCol="0">
            <a:spAutoFit/>
          </a:bodyPr>
          <a:lstStyle/>
          <a:p>
            <a:r>
              <a:rPr lang="en-US" sz="2000" dirty="0">
                <a:latin typeface="+mj-lt"/>
              </a:rPr>
              <a:t>English Ivy</a:t>
            </a:r>
          </a:p>
        </p:txBody>
      </p:sp>
      <p:sp>
        <p:nvSpPr>
          <p:cNvPr id="8" name="TextBox 7">
            <a:extLst>
              <a:ext uri="{FF2B5EF4-FFF2-40B4-BE49-F238E27FC236}">
                <a16:creationId xmlns:a16="http://schemas.microsoft.com/office/drawing/2014/main" id="{E09D6F1B-A51D-8BE2-2AE0-E79FEED15E55}"/>
              </a:ext>
            </a:extLst>
          </p:cNvPr>
          <p:cNvSpPr txBox="1"/>
          <p:nvPr/>
        </p:nvSpPr>
        <p:spPr>
          <a:xfrm>
            <a:off x="6642807" y="6314755"/>
            <a:ext cx="1941685" cy="400110"/>
          </a:xfrm>
          <a:prstGeom prst="rect">
            <a:avLst/>
          </a:prstGeom>
          <a:noFill/>
        </p:spPr>
        <p:txBody>
          <a:bodyPr wrap="none" rtlCol="0">
            <a:spAutoFit/>
          </a:bodyPr>
          <a:lstStyle/>
          <a:p>
            <a:r>
              <a:rPr lang="en-US" sz="2000" dirty="0">
                <a:latin typeface="+mj-lt"/>
              </a:rPr>
              <a:t>Tree of Heaven</a:t>
            </a:r>
          </a:p>
        </p:txBody>
      </p:sp>
    </p:spTree>
    <p:extLst>
      <p:ext uri="{BB962C8B-B14F-4D97-AF65-F5344CB8AC3E}">
        <p14:creationId xmlns:p14="http://schemas.microsoft.com/office/powerpoint/2010/main" val="91328186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3BB6D393-0760-19ED-EFCE-44A6A36A38D4}"/>
              </a:ext>
            </a:extLst>
          </p:cNvPr>
          <p:cNvSpPr>
            <a:spLocks noGrp="1" noChangeArrowheads="1"/>
          </p:cNvSpPr>
          <p:nvPr>
            <p:ph type="title"/>
          </p:nvPr>
        </p:nvSpPr>
        <p:spPr>
          <a:xfrm>
            <a:off x="558800" y="411596"/>
            <a:ext cx="11658600" cy="1584247"/>
          </a:xfrm>
        </p:spPr>
        <p:txBody>
          <a:bodyPr>
            <a:noAutofit/>
          </a:bodyPr>
          <a:lstStyle/>
          <a:p>
            <a:pPr algn="ctr"/>
            <a:r>
              <a:rPr lang="en-US" altLang="en-US" sz="5600" b="1" dirty="0">
                <a:cs typeface="Calibri" panose="020F0502020204030204" pitchFamily="34" charset="0"/>
              </a:rPr>
              <a:t>Invasive plants often have runners and adventitious roots</a:t>
            </a:r>
          </a:p>
        </p:txBody>
      </p:sp>
      <p:pic>
        <p:nvPicPr>
          <p:cNvPr id="73731" name="Picture 3">
            <a:extLst>
              <a:ext uri="{FF2B5EF4-FFF2-40B4-BE49-F238E27FC236}">
                <a16:creationId xmlns:a16="http://schemas.microsoft.com/office/drawing/2014/main" id="{19FB9631-8B41-522B-DE28-2336D46F01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1268" y="2585091"/>
            <a:ext cx="4585693" cy="3525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2" name="Picture 2" descr="Image result for bamboo">
            <a:extLst>
              <a:ext uri="{FF2B5EF4-FFF2-40B4-BE49-F238E27FC236}">
                <a16:creationId xmlns:a16="http://schemas.microsoft.com/office/drawing/2014/main" id="{74EAF7DE-1D86-7E5E-2896-8CE8DBD356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8150" y="2585091"/>
            <a:ext cx="4072239" cy="6101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3" name="Picture 4">
            <a:extLst>
              <a:ext uri="{FF2B5EF4-FFF2-40B4-BE49-F238E27FC236}">
                <a16:creationId xmlns:a16="http://schemas.microsoft.com/office/drawing/2014/main" id="{C4521D14-09DB-019F-79B3-A33A80E556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01268" y="6110286"/>
            <a:ext cx="4585693" cy="2576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734" name="TextBox 1">
            <a:extLst>
              <a:ext uri="{FF2B5EF4-FFF2-40B4-BE49-F238E27FC236}">
                <a16:creationId xmlns:a16="http://schemas.microsoft.com/office/drawing/2014/main" id="{5E73CCA1-07B3-7789-29DB-C3F5725F1960}"/>
              </a:ext>
            </a:extLst>
          </p:cNvPr>
          <p:cNvSpPr txBox="1">
            <a:spLocks noChangeArrowheads="1"/>
          </p:cNvSpPr>
          <p:nvPr/>
        </p:nvSpPr>
        <p:spPr bwMode="auto">
          <a:xfrm>
            <a:off x="3225799" y="8929688"/>
            <a:ext cx="6842523" cy="4949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US" altLang="en-US" sz="2560" dirty="0">
                <a:solidFill>
                  <a:schemeClr val="tx1"/>
                </a:solidFill>
                <a:latin typeface="Calibri" panose="020F0502020204030204" pitchFamily="34" charset="0"/>
                <a:cs typeface="Calibri" panose="020F0502020204030204" pitchFamily="34" charset="0"/>
              </a:rPr>
              <a:t>Does anyone know what plants these are?</a:t>
            </a:r>
          </a:p>
        </p:txBody>
      </p:sp>
    </p:spTree>
    <p:extLst>
      <p:ext uri="{BB962C8B-B14F-4D97-AF65-F5344CB8AC3E}">
        <p14:creationId xmlns:p14="http://schemas.microsoft.com/office/powerpoint/2010/main" val="178308012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6FCCA6-4B2F-4961-82FD-8F65963C923E}"/>
              </a:ext>
            </a:extLst>
          </p:cNvPr>
          <p:cNvSpPr>
            <a:spLocks noGrp="1"/>
          </p:cNvSpPr>
          <p:nvPr>
            <p:ph idx="1"/>
          </p:nvPr>
        </p:nvSpPr>
        <p:spPr>
          <a:xfrm>
            <a:off x="3155950" y="2059689"/>
            <a:ext cx="6841136" cy="7084310"/>
          </a:xfrm>
          <a:ln w="38100" cap="rnd"/>
        </p:spPr>
        <p:txBody>
          <a:bodyPr/>
          <a:lstStyle/>
          <a:p>
            <a:pPr marL="182880" lvl="4" indent="-182880" algn="l">
              <a:spcBef>
                <a:spcPts val="1200"/>
              </a:spcBef>
              <a:buFont typeface="Arial" panose="020B0604020202020204" pitchFamily="34" charset="0"/>
              <a:buChar char="•"/>
              <a:defRPr/>
            </a:pPr>
            <a:r>
              <a:rPr lang="en-US" altLang="en-US" sz="2800" dirty="0">
                <a:latin typeface="+mj-lt"/>
              </a:rPr>
              <a:t>You have 15 minutes to create your plant as a team</a:t>
            </a:r>
          </a:p>
          <a:p>
            <a:pPr marL="182880" lvl="4" indent="-182880" algn="l">
              <a:spcBef>
                <a:spcPts val="1200"/>
              </a:spcBef>
              <a:buFont typeface="Arial" panose="020B0604020202020204" pitchFamily="34" charset="0"/>
              <a:buChar char="•"/>
              <a:defRPr/>
            </a:pPr>
            <a:r>
              <a:rPr lang="en-US" altLang="en-US" sz="2800" dirty="0">
                <a:latin typeface="+mj-lt"/>
              </a:rPr>
              <a:t>Make sure your plant contains the 5 main plant parts</a:t>
            </a:r>
          </a:p>
          <a:p>
            <a:pPr marL="182880" lvl="4" indent="-182880" algn="l">
              <a:spcBef>
                <a:spcPts val="1200"/>
              </a:spcBef>
              <a:buFont typeface="Arial" panose="020B0604020202020204" pitchFamily="34" charset="0"/>
              <a:buChar char="•"/>
              <a:defRPr/>
            </a:pPr>
            <a:r>
              <a:rPr lang="en-US" altLang="en-US" sz="2800" dirty="0">
                <a:latin typeface="+mj-lt"/>
              </a:rPr>
              <a:t>Think about how your plant has adapted to its environment?</a:t>
            </a:r>
          </a:p>
          <a:p>
            <a:pPr marL="182880" lvl="4" indent="-182880" algn="l">
              <a:spcBef>
                <a:spcPts val="1200"/>
              </a:spcBef>
              <a:buFont typeface="Arial" panose="020B0604020202020204" pitchFamily="34" charset="0"/>
              <a:buChar char="•"/>
              <a:defRPr/>
            </a:pPr>
            <a:r>
              <a:rPr lang="en-US" altLang="en-US" sz="2800" dirty="0">
                <a:latin typeface="+mj-lt"/>
              </a:rPr>
              <a:t>How does your plant contribute to the ecosystem?</a:t>
            </a:r>
          </a:p>
          <a:p>
            <a:pPr marL="182880" lvl="4" indent="-182880" algn="l">
              <a:spcBef>
                <a:spcPts val="1200"/>
              </a:spcBef>
              <a:buFont typeface="Arial" panose="020B0604020202020204" pitchFamily="34" charset="0"/>
              <a:buChar char="•"/>
              <a:defRPr/>
            </a:pPr>
            <a:r>
              <a:rPr lang="en-US" altLang="en-US" sz="2800" dirty="0">
                <a:latin typeface="+mj-lt"/>
              </a:rPr>
              <a:t>What pollinates your plant?</a:t>
            </a:r>
          </a:p>
          <a:p>
            <a:pPr marL="182880" lvl="4" indent="-182880" algn="l">
              <a:spcBef>
                <a:spcPts val="1200"/>
              </a:spcBef>
              <a:buFont typeface="Arial" panose="020B0604020202020204" pitchFamily="34" charset="0"/>
              <a:buChar char="•"/>
              <a:defRPr/>
            </a:pPr>
            <a:r>
              <a:rPr lang="en-US" altLang="en-US" sz="2800" dirty="0">
                <a:latin typeface="+mj-lt"/>
              </a:rPr>
              <a:t>Because time is limited you should divide and conquer – everyone works on a piece of the plant to help put it together. </a:t>
            </a:r>
          </a:p>
          <a:p>
            <a:pPr marL="182880" lvl="4" indent="-182880" algn="l">
              <a:spcBef>
                <a:spcPts val="1200"/>
              </a:spcBef>
              <a:buFont typeface="Arial" panose="020B0604020202020204" pitchFamily="34" charset="0"/>
              <a:buChar char="•"/>
              <a:defRPr/>
            </a:pPr>
            <a:r>
              <a:rPr lang="en-US" altLang="en-US" sz="2800" dirty="0">
                <a:latin typeface="+mj-lt"/>
              </a:rPr>
              <a:t>Everyone must participate!</a:t>
            </a:r>
          </a:p>
          <a:p>
            <a:pPr marL="182880" lvl="4" indent="-182880" algn="l">
              <a:spcBef>
                <a:spcPts val="1200"/>
              </a:spcBef>
              <a:buFont typeface="Arial" panose="020B0604020202020204" pitchFamily="34" charset="0"/>
              <a:buChar char="•"/>
              <a:defRPr/>
            </a:pPr>
            <a:r>
              <a:rPr lang="en-US" altLang="en-US" sz="2800" dirty="0">
                <a:latin typeface="+mj-lt"/>
              </a:rPr>
              <a:t>Have fun!</a:t>
            </a:r>
          </a:p>
          <a:p>
            <a:pPr marL="0" indent="0">
              <a:defRPr/>
            </a:pPr>
            <a:endParaRPr lang="en-US" altLang="en-US" sz="2800" dirty="0">
              <a:latin typeface="Chalkboard" charset="0"/>
            </a:endParaRPr>
          </a:p>
        </p:txBody>
      </p:sp>
      <p:sp>
        <p:nvSpPr>
          <p:cNvPr id="237572" name="Title 1">
            <a:extLst>
              <a:ext uri="{FF2B5EF4-FFF2-40B4-BE49-F238E27FC236}">
                <a16:creationId xmlns:a16="http://schemas.microsoft.com/office/drawing/2014/main" id="{41376216-1C7E-4D0E-940C-1ABC26333934}"/>
              </a:ext>
            </a:extLst>
          </p:cNvPr>
          <p:cNvSpPr>
            <a:spLocks noGrp="1"/>
          </p:cNvSpPr>
          <p:nvPr>
            <p:ph type="title"/>
          </p:nvPr>
        </p:nvSpPr>
        <p:spPr>
          <a:xfrm>
            <a:off x="635000" y="152400"/>
            <a:ext cx="11709400" cy="1295400"/>
          </a:xfrm>
          <a:ln w="38100" cap="rnd">
            <a:solidFill>
              <a:schemeClr val="accent1"/>
            </a:solidFill>
            <a:miter lim="800000"/>
            <a:headEnd/>
            <a:tailEnd/>
          </a:ln>
        </p:spPr>
        <p:txBody>
          <a:bodyPr/>
          <a:lstStyle/>
          <a:p>
            <a:r>
              <a:rPr lang="en-US" altLang="en-US" b="1" dirty="0"/>
              <a:t>Let’s Build a Plant</a:t>
            </a:r>
          </a:p>
        </p:txBody>
      </p:sp>
      <p:pic>
        <p:nvPicPr>
          <p:cNvPr id="1026" name="Picture 2" descr="Mertensia virginica Virginia bluebell.jp">
            <a:extLst>
              <a:ext uri="{FF2B5EF4-FFF2-40B4-BE49-F238E27FC236}">
                <a16:creationId xmlns:a16="http://schemas.microsoft.com/office/drawing/2014/main" id="{2B9604EB-A22B-8D3F-7B66-12E62F369A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65089" y="4364166"/>
            <a:ext cx="3097275" cy="232295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2A7256BA-451F-930D-F0D8-58870D4CCC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0672" y="2341434"/>
            <a:ext cx="2606286" cy="253536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5EA6778F-BD1F-BD49-DE0D-36E703D724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1836" y="5820337"/>
            <a:ext cx="2565122" cy="33537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790667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B0D4F9-4D07-C1C8-090F-7648474C2EAC}"/>
              </a:ext>
            </a:extLst>
          </p:cNvPr>
          <p:cNvSpPr>
            <a:spLocks noGrp="1"/>
          </p:cNvSpPr>
          <p:nvPr>
            <p:ph idx="1"/>
          </p:nvPr>
        </p:nvSpPr>
        <p:spPr>
          <a:xfrm>
            <a:off x="177800" y="8205425"/>
            <a:ext cx="12649200" cy="1879560"/>
          </a:xfrm>
        </p:spPr>
        <p:txBody>
          <a:bodyPr wrap="square">
            <a:noAutofit/>
          </a:bodyPr>
          <a:lstStyle/>
          <a:p>
            <a:pPr marL="0" indent="0">
              <a:spcAft>
                <a:spcPts val="1280"/>
              </a:spcAft>
            </a:pPr>
            <a:r>
              <a:rPr lang="en-US" sz="2400" dirty="0">
                <a:latin typeface="+mj-lt"/>
                <a:cs typeface="Arial" panose="020B0604020202020204" pitchFamily="34" charset="0"/>
              </a:rPr>
              <a:t>         The soil food web (SFW) is a complex, interdependent ecosystem that evolved over </a:t>
            </a:r>
            <a:r>
              <a:rPr lang="en-US" sz="2400" dirty="0">
                <a:solidFill>
                  <a:srgbClr val="3366CC"/>
                </a:solidFill>
                <a:latin typeface="+mj-lt"/>
                <a:hlinkClick r:id="rId2"/>
              </a:rPr>
              <a:t>3.22 billion years</a:t>
            </a:r>
            <a:r>
              <a:rPr lang="en-US" sz="2400" dirty="0">
                <a:solidFill>
                  <a:srgbClr val="202124"/>
                </a:solidFill>
                <a:latin typeface="+mj-lt"/>
                <a:cs typeface="Arial" panose="020B0604020202020204" pitchFamily="34" charset="0"/>
              </a:rPr>
              <a:t>.</a:t>
            </a:r>
            <a:r>
              <a:rPr lang="en-US" sz="2400" baseline="30000" dirty="0">
                <a:solidFill>
                  <a:srgbClr val="202124"/>
                </a:solidFill>
                <a:latin typeface="+mj-lt"/>
                <a:cs typeface="Arial" panose="020B0604020202020204" pitchFamily="34" charset="0"/>
              </a:rPr>
              <a:t>  </a:t>
            </a:r>
          </a:p>
          <a:p>
            <a:pPr marL="0" indent="0">
              <a:spcAft>
                <a:spcPts val="1280"/>
              </a:spcAft>
            </a:pPr>
            <a:r>
              <a:rPr lang="en-US" sz="2400" dirty="0">
                <a:latin typeface="+mj-lt"/>
                <a:cs typeface="Calibri" panose="020F0502020204030204" pitchFamily="34" charset="0"/>
              </a:rPr>
              <a:t>Energy</a:t>
            </a:r>
            <a:r>
              <a:rPr lang="en-US" sz="2400" dirty="0">
                <a:solidFill>
                  <a:srgbClr val="202124"/>
                </a:solidFill>
                <a:latin typeface="+mj-lt"/>
                <a:cs typeface="Calibri" panose="020F0502020204030204" pitchFamily="34" charset="0"/>
              </a:rPr>
              <a:t> from the sun powers the SFW, which ultimately provides food for animals and birds. </a:t>
            </a:r>
            <a:endParaRPr lang="en-US" sz="2400" dirty="0">
              <a:latin typeface="+mj-lt"/>
              <a:cs typeface="Calibri" panose="020F0502020204030204" pitchFamily="34" charset="0"/>
            </a:endParaRPr>
          </a:p>
        </p:txBody>
      </p:sp>
      <p:pic>
        <p:nvPicPr>
          <p:cNvPr id="1026" name="Picture 2" descr="Soil Food Web">
            <a:extLst>
              <a:ext uri="{FF2B5EF4-FFF2-40B4-BE49-F238E27FC236}">
                <a16:creationId xmlns:a16="http://schemas.microsoft.com/office/drawing/2014/main" id="{3E3E1E05-8327-99D4-B123-3C38E212453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914"/>
          <a:stretch/>
        </p:blipFill>
        <p:spPr bwMode="auto">
          <a:xfrm>
            <a:off x="845359" y="685800"/>
            <a:ext cx="11812095" cy="7526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496184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16C90-511B-2750-DBCC-C319897432A4}"/>
              </a:ext>
            </a:extLst>
          </p:cNvPr>
          <p:cNvSpPr>
            <a:spLocks noGrp="1"/>
          </p:cNvSpPr>
          <p:nvPr>
            <p:ph type="title"/>
          </p:nvPr>
        </p:nvSpPr>
        <p:spPr>
          <a:xfrm>
            <a:off x="890171" y="410167"/>
            <a:ext cx="11216640" cy="1413934"/>
          </a:xfrm>
        </p:spPr>
        <p:txBody>
          <a:bodyPr/>
          <a:lstStyle/>
          <a:p>
            <a:pPr algn="ctr"/>
            <a:r>
              <a:rPr lang="en-US" b="1" dirty="0">
                <a:cs typeface="Calibri" panose="020F0502020204030204" pitchFamily="34" charset="0"/>
              </a:rPr>
              <a:t>Building Soil Structure</a:t>
            </a:r>
          </a:p>
        </p:txBody>
      </p:sp>
      <p:sp>
        <p:nvSpPr>
          <p:cNvPr id="3" name="Content Placeholder 2">
            <a:extLst>
              <a:ext uri="{FF2B5EF4-FFF2-40B4-BE49-F238E27FC236}">
                <a16:creationId xmlns:a16="http://schemas.microsoft.com/office/drawing/2014/main" id="{90E15F93-3BCA-727F-4CA9-8DBB6B07B378}"/>
              </a:ext>
            </a:extLst>
          </p:cNvPr>
          <p:cNvSpPr>
            <a:spLocks noGrp="1"/>
          </p:cNvSpPr>
          <p:nvPr>
            <p:ph idx="1"/>
          </p:nvPr>
        </p:nvSpPr>
        <p:spPr>
          <a:xfrm>
            <a:off x="894079" y="3022601"/>
            <a:ext cx="4592672" cy="3022599"/>
          </a:xfrm>
        </p:spPr>
        <p:txBody>
          <a:bodyPr>
            <a:normAutofit fontScale="92500"/>
          </a:bodyPr>
          <a:lstStyle/>
          <a:p>
            <a:pPr marL="0" indent="0">
              <a:spcBef>
                <a:spcPts val="0"/>
              </a:spcBef>
              <a:spcAft>
                <a:spcPts val="1280"/>
              </a:spcAft>
            </a:pPr>
            <a:r>
              <a:rPr lang="en-US" dirty="0">
                <a:latin typeface="Calibri" panose="020F0502020204030204" pitchFamily="34" charset="0"/>
                <a:cs typeface="Calibri" panose="020F0502020204030204" pitchFamily="34" charset="0"/>
              </a:rPr>
              <a:t>Microbes and earthworms recycle nutrients and build soil structure.</a:t>
            </a:r>
          </a:p>
          <a:p>
            <a:pPr marL="0" indent="0">
              <a:spcBef>
                <a:spcPts val="0"/>
              </a:spcBef>
              <a:spcAft>
                <a:spcPts val="1280"/>
              </a:spcAft>
            </a:pPr>
            <a:r>
              <a:rPr lang="en-US" dirty="0">
                <a:latin typeface="Calibri" panose="020F0502020204030204" pitchFamily="34" charset="0"/>
                <a:cs typeface="Calibri" panose="020F0502020204030204" pitchFamily="34" charset="0"/>
              </a:rPr>
              <a:t>Healthy soil is more resilient to droughts, floods, and erosion!</a:t>
            </a:r>
          </a:p>
        </p:txBody>
      </p:sp>
      <p:pic>
        <p:nvPicPr>
          <p:cNvPr id="1026" name="Picture 2" descr="Soil Health For Storing Water -">
            <a:extLst>
              <a:ext uri="{FF2B5EF4-FFF2-40B4-BE49-F238E27FC236}">
                <a16:creationId xmlns:a16="http://schemas.microsoft.com/office/drawing/2014/main" id="{0D57A280-3E76-2CED-DCFE-5F2D0011D8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681"/>
          <a:stretch/>
        </p:blipFill>
        <p:spPr bwMode="auto">
          <a:xfrm>
            <a:off x="5486753" y="3022600"/>
            <a:ext cx="6623966" cy="422109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09AD0EF-E023-F52C-E3BA-BE098407AE35}"/>
              </a:ext>
            </a:extLst>
          </p:cNvPr>
          <p:cNvSpPr txBox="1"/>
          <p:nvPr/>
        </p:nvSpPr>
        <p:spPr>
          <a:xfrm>
            <a:off x="6040165" y="7243699"/>
            <a:ext cx="5517145" cy="322076"/>
          </a:xfrm>
          <a:prstGeom prst="rect">
            <a:avLst/>
          </a:prstGeom>
          <a:noFill/>
        </p:spPr>
        <p:txBody>
          <a:bodyPr wrap="square">
            <a:spAutoFit/>
          </a:bodyPr>
          <a:lstStyle/>
          <a:p>
            <a:r>
              <a:rPr lang="en-US" sz="1493" dirty="0">
                <a:latin typeface="Arial" panose="020B0604020202020204" pitchFamily="34" charset="0"/>
                <a:cs typeface="Arial" panose="020B0604020202020204" pitchFamily="34" charset="0"/>
                <a:hlinkClick r:id="rId3"/>
              </a:rPr>
              <a:t>https://lasacequias.org/2018/05/24/soil-health-for-storing-water/</a:t>
            </a:r>
            <a:endParaRPr lang="en-US" sz="1493"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A6FB060-6A88-A508-C795-5182A5A7A9EA}"/>
              </a:ext>
            </a:extLst>
          </p:cNvPr>
          <p:cNvSpPr txBox="1"/>
          <p:nvPr/>
        </p:nvSpPr>
        <p:spPr>
          <a:xfrm>
            <a:off x="2074665" y="6222142"/>
            <a:ext cx="2164762" cy="814518"/>
          </a:xfrm>
          <a:prstGeom prst="rect">
            <a:avLst/>
          </a:prstGeom>
          <a:solidFill>
            <a:schemeClr val="bg2">
              <a:lumMod val="50000"/>
            </a:schemeClr>
          </a:solidFill>
          <a:ln w="38100">
            <a:solidFill>
              <a:srgbClr val="C00000"/>
            </a:solidFill>
          </a:ln>
        </p:spPr>
        <p:txBody>
          <a:bodyPr wrap="square" rtlCol="0">
            <a:spAutoFit/>
          </a:bodyPr>
          <a:lstStyle/>
          <a:p>
            <a:r>
              <a:rPr lang="en-US" sz="1280" b="1" i="1" dirty="0">
                <a:solidFill>
                  <a:schemeClr val="bg1"/>
                </a:solidFill>
                <a:latin typeface="Arial" panose="020B0604020202020204" pitchFamily="34" charset="0"/>
                <a:cs typeface="Arial" panose="020B0604020202020204" pitchFamily="34" charset="0"/>
              </a:rPr>
              <a:t>Happy</a:t>
            </a:r>
          </a:p>
          <a:p>
            <a:r>
              <a:rPr lang="en-US" sz="1280" b="1" i="1" dirty="0">
                <a:solidFill>
                  <a:schemeClr val="bg1"/>
                </a:solidFill>
                <a:latin typeface="Arial" panose="020B0604020202020204" pitchFamily="34" charset="0"/>
                <a:cs typeface="Arial" panose="020B0604020202020204" pitchFamily="34" charset="0"/>
              </a:rPr>
              <a:t>to help!</a:t>
            </a:r>
          </a:p>
          <a:p>
            <a:endParaRPr lang="en-US" sz="2133" b="1" i="1" dirty="0">
              <a:solidFill>
                <a:schemeClr val="bg1"/>
              </a:solidFill>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6F12E4C4-5B51-377E-BEB1-BCC6F757B564}"/>
              </a:ext>
            </a:extLst>
          </p:cNvPr>
          <p:cNvPicPr>
            <a:picLocks noChangeAspect="1"/>
          </p:cNvPicPr>
          <p:nvPr/>
        </p:nvPicPr>
        <p:blipFill>
          <a:blip r:embed="rId4"/>
          <a:stretch>
            <a:fillRect/>
          </a:stretch>
        </p:blipFill>
        <p:spPr>
          <a:xfrm>
            <a:off x="3241934" y="6222142"/>
            <a:ext cx="988901" cy="984885"/>
          </a:xfrm>
          <a:prstGeom prst="rect">
            <a:avLst/>
          </a:prstGeom>
          <a:ln w="38100">
            <a:noFill/>
          </a:ln>
        </p:spPr>
      </p:pic>
    </p:spTree>
    <p:extLst>
      <p:ext uri="{BB962C8B-B14F-4D97-AF65-F5344CB8AC3E}">
        <p14:creationId xmlns:p14="http://schemas.microsoft.com/office/powerpoint/2010/main" val="2267840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AAED14C6-FC60-39BB-2892-64E44DF4749D}"/>
              </a:ext>
            </a:extLst>
          </p:cNvPr>
          <p:cNvPicPr>
            <a:picLocks noChangeAspect="1"/>
          </p:cNvPicPr>
          <p:nvPr/>
        </p:nvPicPr>
        <p:blipFill>
          <a:blip r:embed="rId2"/>
          <a:stretch>
            <a:fillRect/>
          </a:stretch>
        </p:blipFill>
        <p:spPr>
          <a:xfrm>
            <a:off x="5105263" y="4921481"/>
            <a:ext cx="2524495" cy="2583129"/>
          </a:xfrm>
          <a:prstGeom prst="rect">
            <a:avLst/>
          </a:prstGeom>
        </p:spPr>
      </p:pic>
      <p:sp>
        <p:nvSpPr>
          <p:cNvPr id="3" name="Content Placeholder 2">
            <a:extLst>
              <a:ext uri="{FF2B5EF4-FFF2-40B4-BE49-F238E27FC236}">
                <a16:creationId xmlns:a16="http://schemas.microsoft.com/office/drawing/2014/main" id="{24E2363E-0AD4-3FB0-E7E3-34FBED096A66}"/>
              </a:ext>
            </a:extLst>
          </p:cNvPr>
          <p:cNvSpPr>
            <a:spLocks noGrp="1"/>
          </p:cNvSpPr>
          <p:nvPr>
            <p:ph idx="1"/>
          </p:nvPr>
        </p:nvSpPr>
        <p:spPr>
          <a:xfrm>
            <a:off x="460322" y="3200400"/>
            <a:ext cx="4373918" cy="3730005"/>
          </a:xfrm>
        </p:spPr>
        <p:txBody>
          <a:bodyPr>
            <a:normAutofit fontScale="92500" lnSpcReduction="10000"/>
          </a:bodyPr>
          <a:lstStyle/>
          <a:p>
            <a:pPr marL="0" indent="0" algn="l"/>
            <a:r>
              <a:rPr lang="en-US" b="0" i="0" dirty="0">
                <a:effectLst/>
                <a:latin typeface="Calibri" panose="020F0502020204030204" pitchFamily="34" charset="0"/>
                <a:cs typeface="Calibri" panose="020F0502020204030204" pitchFamily="34" charset="0"/>
              </a:rPr>
              <a:t>“Microbes, which make up only </a:t>
            </a:r>
            <a:r>
              <a:rPr lang="en-US" i="0" dirty="0">
                <a:effectLst/>
                <a:latin typeface="Calibri" panose="020F0502020204030204" pitchFamily="34" charset="0"/>
                <a:cs typeface="Calibri" panose="020F0502020204030204" pitchFamily="34" charset="0"/>
              </a:rPr>
              <a:t>one-half of one percent of the total soil mass</a:t>
            </a:r>
            <a:r>
              <a:rPr lang="en-US" b="0" i="0" dirty="0">
                <a:effectLst/>
                <a:latin typeface="Calibri" panose="020F0502020204030204" pitchFamily="34" charset="0"/>
                <a:cs typeface="Calibri" panose="020F0502020204030204" pitchFamily="34" charset="0"/>
              </a:rPr>
              <a:t>, are the yeasts, algae, protozoa, bacteria, nematodes, and fungi that </a:t>
            </a:r>
            <a:r>
              <a:rPr lang="en-US" i="0" dirty="0">
                <a:effectLst/>
                <a:latin typeface="Calibri" panose="020F0502020204030204" pitchFamily="34" charset="0"/>
                <a:cs typeface="Calibri" panose="020F0502020204030204" pitchFamily="34" charset="0"/>
              </a:rPr>
              <a:t>process soil into rich, dark, stable humus….”</a:t>
            </a:r>
          </a:p>
        </p:txBody>
      </p:sp>
      <p:pic>
        <p:nvPicPr>
          <p:cNvPr id="16" name="Picture 15">
            <a:extLst>
              <a:ext uri="{FF2B5EF4-FFF2-40B4-BE49-F238E27FC236}">
                <a16:creationId xmlns:a16="http://schemas.microsoft.com/office/drawing/2014/main" id="{4923110B-6DD1-56C7-AC4B-EDE3A394C5E3}"/>
              </a:ext>
            </a:extLst>
          </p:cNvPr>
          <p:cNvPicPr>
            <a:picLocks noChangeAspect="1"/>
          </p:cNvPicPr>
          <p:nvPr/>
        </p:nvPicPr>
        <p:blipFill>
          <a:blip r:embed="rId3"/>
          <a:stretch>
            <a:fillRect/>
          </a:stretch>
        </p:blipFill>
        <p:spPr>
          <a:xfrm>
            <a:off x="6807200" y="4806926"/>
            <a:ext cx="2008241" cy="2700996"/>
          </a:xfrm>
          <a:prstGeom prst="rect">
            <a:avLst/>
          </a:prstGeom>
        </p:spPr>
      </p:pic>
      <p:pic>
        <p:nvPicPr>
          <p:cNvPr id="14" name="Picture 13">
            <a:extLst>
              <a:ext uri="{FF2B5EF4-FFF2-40B4-BE49-F238E27FC236}">
                <a16:creationId xmlns:a16="http://schemas.microsoft.com/office/drawing/2014/main" id="{CAAD3DEA-56A7-52CE-7728-CBE2E4D286C1}"/>
              </a:ext>
            </a:extLst>
          </p:cNvPr>
          <p:cNvPicPr>
            <a:picLocks noChangeAspect="1"/>
          </p:cNvPicPr>
          <p:nvPr/>
        </p:nvPicPr>
        <p:blipFill>
          <a:blip r:embed="rId4"/>
          <a:stretch>
            <a:fillRect/>
          </a:stretch>
        </p:blipFill>
        <p:spPr>
          <a:xfrm>
            <a:off x="10310680" y="4946270"/>
            <a:ext cx="2423043" cy="2568590"/>
          </a:xfrm>
          <a:prstGeom prst="rect">
            <a:avLst/>
          </a:prstGeom>
        </p:spPr>
      </p:pic>
      <p:sp>
        <p:nvSpPr>
          <p:cNvPr id="24" name="TextBox 23">
            <a:extLst>
              <a:ext uri="{FF2B5EF4-FFF2-40B4-BE49-F238E27FC236}">
                <a16:creationId xmlns:a16="http://schemas.microsoft.com/office/drawing/2014/main" id="{71ABCBE6-2333-F8FC-3E93-013B1B8981C1}"/>
              </a:ext>
            </a:extLst>
          </p:cNvPr>
          <p:cNvSpPr txBox="1"/>
          <p:nvPr/>
        </p:nvSpPr>
        <p:spPr>
          <a:xfrm>
            <a:off x="3499145" y="8305800"/>
            <a:ext cx="6006509" cy="551818"/>
          </a:xfrm>
          <a:prstGeom prst="rect">
            <a:avLst/>
          </a:prstGeom>
          <a:noFill/>
        </p:spPr>
        <p:txBody>
          <a:bodyPr wrap="square">
            <a:spAutoFit/>
          </a:bodyPr>
          <a:lstStyle/>
          <a:p>
            <a:r>
              <a:rPr lang="en-US" sz="1493" dirty="0">
                <a:latin typeface="Arial" panose="020B0604020202020204" pitchFamily="34" charset="0"/>
                <a:cs typeface="Arial" panose="020B0604020202020204" pitchFamily="34" charset="0"/>
              </a:rPr>
              <a:t>“HEALTHY SOILS ARE: </a:t>
            </a:r>
            <a:r>
              <a:rPr lang="en-US" sz="1493" i="1" dirty="0">
                <a:latin typeface="Arial" panose="020B0604020202020204" pitchFamily="34" charset="0"/>
                <a:cs typeface="Arial" panose="020B0604020202020204" pitchFamily="34" charset="0"/>
              </a:rPr>
              <a:t>full of life</a:t>
            </a:r>
            <a:r>
              <a:rPr lang="en-US" sz="1493" dirty="0">
                <a:latin typeface="Arial" panose="020B0604020202020204" pitchFamily="34" charset="0"/>
                <a:cs typeface="Arial" panose="020B0604020202020204" pitchFamily="34" charset="0"/>
              </a:rPr>
              <a:t>”, Natural Resources Conservation Service, USDA, at </a:t>
            </a:r>
            <a:r>
              <a:rPr lang="en-US" sz="1493" u="sng" dirty="0">
                <a:solidFill>
                  <a:srgbClr val="4B4B4B"/>
                </a:solidFill>
                <a:latin typeface="Arial" panose="020B0604020202020204" pitchFamily="34" charset="0"/>
                <a:cs typeface="Arial" panose="020B0604020202020204" pitchFamily="34" charset="0"/>
                <a:hlinkClick r:id="rId5"/>
              </a:rPr>
              <a:t>www.nrcs.usda.gov</a:t>
            </a:r>
            <a:r>
              <a:rPr lang="en-US" sz="1493" dirty="0">
                <a:latin typeface="Arial" panose="020B0604020202020204" pitchFamily="34" charset="0"/>
                <a:cs typeface="Arial" panose="020B0604020202020204" pitchFamily="34" charset="0"/>
              </a:rPr>
              <a:t> (last accessed Dec 21, 2023). </a:t>
            </a:r>
          </a:p>
        </p:txBody>
      </p:sp>
      <p:sp>
        <p:nvSpPr>
          <p:cNvPr id="5" name="Title 4">
            <a:extLst>
              <a:ext uri="{FF2B5EF4-FFF2-40B4-BE49-F238E27FC236}">
                <a16:creationId xmlns:a16="http://schemas.microsoft.com/office/drawing/2014/main" id="{8878EA1A-3251-FC81-3F98-1B00ED2881A9}"/>
              </a:ext>
            </a:extLst>
          </p:cNvPr>
          <p:cNvSpPr>
            <a:spLocks noGrp="1"/>
          </p:cNvSpPr>
          <p:nvPr>
            <p:ph type="title"/>
          </p:nvPr>
        </p:nvSpPr>
        <p:spPr>
          <a:xfrm>
            <a:off x="1011829" y="381000"/>
            <a:ext cx="11216640" cy="985961"/>
          </a:xfrm>
        </p:spPr>
        <p:txBody>
          <a:bodyPr/>
          <a:lstStyle/>
          <a:p>
            <a:r>
              <a:rPr lang="en-US" sz="6000" b="1" dirty="0">
                <a:cs typeface="Calibri" panose="020F0502020204030204" pitchFamily="34" charset="0"/>
              </a:rPr>
              <a:t>Unseen Heroes</a:t>
            </a:r>
          </a:p>
        </p:txBody>
      </p:sp>
      <p:pic>
        <p:nvPicPr>
          <p:cNvPr id="18" name="Picture 17">
            <a:extLst>
              <a:ext uri="{FF2B5EF4-FFF2-40B4-BE49-F238E27FC236}">
                <a16:creationId xmlns:a16="http://schemas.microsoft.com/office/drawing/2014/main" id="{766C07ED-69AC-91CC-9BC2-D6BB28D39AF8}"/>
              </a:ext>
            </a:extLst>
          </p:cNvPr>
          <p:cNvPicPr>
            <a:picLocks noChangeAspect="1"/>
          </p:cNvPicPr>
          <p:nvPr/>
        </p:nvPicPr>
        <p:blipFill>
          <a:blip r:embed="rId6"/>
          <a:stretch>
            <a:fillRect/>
          </a:stretch>
        </p:blipFill>
        <p:spPr>
          <a:xfrm>
            <a:off x="7651821" y="2286614"/>
            <a:ext cx="2636796" cy="2652718"/>
          </a:xfrm>
          <a:prstGeom prst="rect">
            <a:avLst/>
          </a:prstGeom>
        </p:spPr>
      </p:pic>
      <p:pic>
        <p:nvPicPr>
          <p:cNvPr id="20" name="Picture 19">
            <a:extLst>
              <a:ext uri="{FF2B5EF4-FFF2-40B4-BE49-F238E27FC236}">
                <a16:creationId xmlns:a16="http://schemas.microsoft.com/office/drawing/2014/main" id="{0F916D69-36CD-2C8E-1EA1-4E8109403F55}"/>
              </a:ext>
            </a:extLst>
          </p:cNvPr>
          <p:cNvPicPr>
            <a:picLocks noChangeAspect="1"/>
          </p:cNvPicPr>
          <p:nvPr/>
        </p:nvPicPr>
        <p:blipFill>
          <a:blip r:embed="rId7"/>
          <a:stretch>
            <a:fillRect/>
          </a:stretch>
        </p:blipFill>
        <p:spPr>
          <a:xfrm>
            <a:off x="5108193" y="2292741"/>
            <a:ext cx="2651228" cy="2640463"/>
          </a:xfrm>
          <a:prstGeom prst="rect">
            <a:avLst/>
          </a:prstGeom>
        </p:spPr>
      </p:pic>
      <p:pic>
        <p:nvPicPr>
          <p:cNvPr id="10" name="Picture 9">
            <a:extLst>
              <a:ext uri="{FF2B5EF4-FFF2-40B4-BE49-F238E27FC236}">
                <a16:creationId xmlns:a16="http://schemas.microsoft.com/office/drawing/2014/main" id="{3C5E959D-55E1-19C8-6A8A-746F92BECC7C}"/>
              </a:ext>
            </a:extLst>
          </p:cNvPr>
          <p:cNvPicPr>
            <a:picLocks noChangeAspect="1"/>
          </p:cNvPicPr>
          <p:nvPr/>
        </p:nvPicPr>
        <p:blipFill>
          <a:blip r:embed="rId8"/>
          <a:stretch>
            <a:fillRect/>
          </a:stretch>
        </p:blipFill>
        <p:spPr>
          <a:xfrm>
            <a:off x="10136291" y="2275424"/>
            <a:ext cx="2592731" cy="2670845"/>
          </a:xfrm>
          <a:prstGeom prst="rect">
            <a:avLst/>
          </a:prstGeom>
        </p:spPr>
      </p:pic>
      <p:pic>
        <p:nvPicPr>
          <p:cNvPr id="8" name="Picture 7">
            <a:extLst>
              <a:ext uri="{FF2B5EF4-FFF2-40B4-BE49-F238E27FC236}">
                <a16:creationId xmlns:a16="http://schemas.microsoft.com/office/drawing/2014/main" id="{233E6728-2FBE-5096-4131-BFD2F91B834D}"/>
              </a:ext>
            </a:extLst>
          </p:cNvPr>
          <p:cNvPicPr>
            <a:picLocks noChangeAspect="1"/>
          </p:cNvPicPr>
          <p:nvPr/>
        </p:nvPicPr>
        <p:blipFill>
          <a:blip r:embed="rId9"/>
          <a:stretch>
            <a:fillRect/>
          </a:stretch>
        </p:blipFill>
        <p:spPr>
          <a:xfrm>
            <a:off x="8483600" y="4946270"/>
            <a:ext cx="2319487" cy="2568590"/>
          </a:xfrm>
          <a:prstGeom prst="rect">
            <a:avLst/>
          </a:prstGeom>
        </p:spPr>
      </p:pic>
    </p:spTree>
    <p:extLst>
      <p:ext uri="{BB962C8B-B14F-4D97-AF65-F5344CB8AC3E}">
        <p14:creationId xmlns:p14="http://schemas.microsoft.com/office/powerpoint/2010/main" val="43995767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B1468-2BBB-8D9B-A25F-57BEC345E378}"/>
              </a:ext>
            </a:extLst>
          </p:cNvPr>
          <p:cNvSpPr>
            <a:spLocks noGrp="1"/>
          </p:cNvSpPr>
          <p:nvPr>
            <p:ph type="title"/>
          </p:nvPr>
        </p:nvSpPr>
        <p:spPr>
          <a:xfrm>
            <a:off x="647700" y="130176"/>
            <a:ext cx="11235615" cy="1538024"/>
          </a:xfrm>
        </p:spPr>
        <p:txBody>
          <a:bodyPr/>
          <a:lstStyle/>
          <a:p>
            <a:pPr algn="ctr"/>
            <a:r>
              <a:rPr lang="en-US" sz="6000" b="1" dirty="0">
                <a:cs typeface="Calibri" panose="020F0502020204030204" pitchFamily="34" charset="0"/>
              </a:rPr>
              <a:t>Why We Care</a:t>
            </a:r>
            <a:endParaRPr lang="en-US" b="1"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8D9A74A6-3825-7710-B406-E447588809E6}"/>
              </a:ext>
            </a:extLst>
          </p:cNvPr>
          <p:cNvPicPr>
            <a:picLocks noChangeAspect="1"/>
          </p:cNvPicPr>
          <p:nvPr/>
        </p:nvPicPr>
        <p:blipFill rotWithShape="1">
          <a:blip r:embed="rId2"/>
          <a:srcRect r="10831" b="17944"/>
          <a:stretch/>
        </p:blipFill>
        <p:spPr>
          <a:xfrm>
            <a:off x="6203494" y="5037927"/>
            <a:ext cx="3354217" cy="3086656"/>
          </a:xfrm>
          <a:prstGeom prst="rect">
            <a:avLst/>
          </a:prstGeom>
        </p:spPr>
      </p:pic>
      <p:pic>
        <p:nvPicPr>
          <p:cNvPr id="17" name="Picture 16">
            <a:extLst>
              <a:ext uri="{FF2B5EF4-FFF2-40B4-BE49-F238E27FC236}">
                <a16:creationId xmlns:a16="http://schemas.microsoft.com/office/drawing/2014/main" id="{DE5AB81B-918E-FD8C-5E16-26DAF4729F34}"/>
              </a:ext>
            </a:extLst>
          </p:cNvPr>
          <p:cNvPicPr>
            <a:picLocks noChangeAspect="1"/>
          </p:cNvPicPr>
          <p:nvPr/>
        </p:nvPicPr>
        <p:blipFill rotWithShape="1">
          <a:blip r:embed="rId3"/>
          <a:srcRect l="10549" t="20710" r="9795" b="-2181"/>
          <a:stretch/>
        </p:blipFill>
        <p:spPr>
          <a:xfrm>
            <a:off x="5675559" y="2391457"/>
            <a:ext cx="1911340" cy="2724848"/>
          </a:xfrm>
          <a:prstGeom prst="rect">
            <a:avLst/>
          </a:prstGeom>
        </p:spPr>
      </p:pic>
      <p:sp>
        <p:nvSpPr>
          <p:cNvPr id="13" name="TextBox 12">
            <a:extLst>
              <a:ext uri="{FF2B5EF4-FFF2-40B4-BE49-F238E27FC236}">
                <a16:creationId xmlns:a16="http://schemas.microsoft.com/office/drawing/2014/main" id="{7A091F6E-48D7-9318-F834-2BB3D8A02FEC}"/>
              </a:ext>
            </a:extLst>
          </p:cNvPr>
          <p:cNvSpPr txBox="1"/>
          <p:nvPr/>
        </p:nvSpPr>
        <p:spPr>
          <a:xfrm>
            <a:off x="1685833" y="2718936"/>
            <a:ext cx="2666532" cy="2850396"/>
          </a:xfrm>
          <a:prstGeom prst="rect">
            <a:avLst/>
          </a:prstGeom>
          <a:noFill/>
        </p:spPr>
        <p:txBody>
          <a:bodyPr wrap="square">
            <a:spAutoFit/>
          </a:bodyPr>
          <a:lstStyle/>
          <a:p>
            <a:r>
              <a:rPr lang="en-US" sz="2987" dirty="0">
                <a:latin typeface="Calibri" panose="020F0502020204030204" pitchFamily="34" charset="0"/>
                <a:cs typeface="Calibri" panose="020F0502020204030204" pitchFamily="34" charset="0"/>
              </a:rPr>
              <a:t>Nourishing and preserving  the Soil Food Web contributes to local ecological resilience:</a:t>
            </a:r>
          </a:p>
        </p:txBody>
      </p:sp>
      <p:pic>
        <p:nvPicPr>
          <p:cNvPr id="18" name="Picture 17">
            <a:extLst>
              <a:ext uri="{FF2B5EF4-FFF2-40B4-BE49-F238E27FC236}">
                <a16:creationId xmlns:a16="http://schemas.microsoft.com/office/drawing/2014/main" id="{F8FECAC8-CE9E-D83D-496E-8396E76BFEFF}"/>
              </a:ext>
            </a:extLst>
          </p:cNvPr>
          <p:cNvPicPr>
            <a:picLocks noChangeAspect="1"/>
          </p:cNvPicPr>
          <p:nvPr/>
        </p:nvPicPr>
        <p:blipFill rotWithShape="1">
          <a:blip r:embed="rId4"/>
          <a:srcRect l="28030" t="28943" r="21404" b="24185"/>
          <a:stretch/>
        </p:blipFill>
        <p:spPr>
          <a:xfrm>
            <a:off x="9532790" y="3492821"/>
            <a:ext cx="2566828" cy="3168591"/>
          </a:xfrm>
          <a:prstGeom prst="rect">
            <a:avLst/>
          </a:prstGeom>
        </p:spPr>
      </p:pic>
      <p:pic>
        <p:nvPicPr>
          <p:cNvPr id="14" name="Picture 13">
            <a:extLst>
              <a:ext uri="{FF2B5EF4-FFF2-40B4-BE49-F238E27FC236}">
                <a16:creationId xmlns:a16="http://schemas.microsoft.com/office/drawing/2014/main" id="{E2B32AA0-B881-70E5-1D7F-DD5565A73EE3}"/>
              </a:ext>
            </a:extLst>
          </p:cNvPr>
          <p:cNvPicPr>
            <a:picLocks noChangeAspect="1"/>
          </p:cNvPicPr>
          <p:nvPr/>
        </p:nvPicPr>
        <p:blipFill rotWithShape="1">
          <a:blip r:embed="rId5"/>
          <a:srcRect l="9863" t="15417" r="47225" b="49999"/>
          <a:stretch/>
        </p:blipFill>
        <p:spPr>
          <a:xfrm>
            <a:off x="4352365" y="4525102"/>
            <a:ext cx="2538814" cy="2724848"/>
          </a:xfrm>
          <a:prstGeom prst="rect">
            <a:avLst/>
          </a:prstGeom>
        </p:spPr>
      </p:pic>
      <p:pic>
        <p:nvPicPr>
          <p:cNvPr id="11" name="Picture 10">
            <a:extLst>
              <a:ext uri="{FF2B5EF4-FFF2-40B4-BE49-F238E27FC236}">
                <a16:creationId xmlns:a16="http://schemas.microsoft.com/office/drawing/2014/main" id="{20BCC35D-C84E-5CAE-EEE1-790BA396E0E8}"/>
              </a:ext>
            </a:extLst>
          </p:cNvPr>
          <p:cNvPicPr>
            <a:picLocks noChangeAspect="1"/>
          </p:cNvPicPr>
          <p:nvPr/>
        </p:nvPicPr>
        <p:blipFill rotWithShape="1">
          <a:blip r:embed="rId6"/>
          <a:srcRect l="24577" t="28342" r="24168" b="32766"/>
          <a:stretch/>
        </p:blipFill>
        <p:spPr>
          <a:xfrm>
            <a:off x="807543" y="6620068"/>
            <a:ext cx="3125394" cy="2371532"/>
          </a:xfrm>
          <a:prstGeom prst="rect">
            <a:avLst/>
          </a:prstGeom>
        </p:spPr>
      </p:pic>
      <p:pic>
        <p:nvPicPr>
          <p:cNvPr id="15" name="Picture 14">
            <a:extLst>
              <a:ext uri="{FF2B5EF4-FFF2-40B4-BE49-F238E27FC236}">
                <a16:creationId xmlns:a16="http://schemas.microsoft.com/office/drawing/2014/main" id="{B3398EBE-17EB-A744-546F-327F61E4A7AB}"/>
              </a:ext>
            </a:extLst>
          </p:cNvPr>
          <p:cNvPicPr>
            <a:picLocks noChangeAspect="1"/>
          </p:cNvPicPr>
          <p:nvPr/>
        </p:nvPicPr>
        <p:blipFill rotWithShape="1">
          <a:blip r:embed="rId7"/>
          <a:srcRect l="30821" t="23607" r="39939" b="49823"/>
          <a:stretch/>
        </p:blipFill>
        <p:spPr>
          <a:xfrm>
            <a:off x="3454400" y="6269878"/>
            <a:ext cx="2064731" cy="2211240"/>
          </a:xfrm>
          <a:prstGeom prst="rect">
            <a:avLst/>
          </a:prstGeom>
        </p:spPr>
      </p:pic>
      <p:pic>
        <p:nvPicPr>
          <p:cNvPr id="16" name="Picture 15">
            <a:extLst>
              <a:ext uri="{FF2B5EF4-FFF2-40B4-BE49-F238E27FC236}">
                <a16:creationId xmlns:a16="http://schemas.microsoft.com/office/drawing/2014/main" id="{F37C3D05-27C3-9B87-A552-DEB482B1D382}"/>
              </a:ext>
            </a:extLst>
          </p:cNvPr>
          <p:cNvPicPr>
            <a:picLocks noChangeAspect="1"/>
          </p:cNvPicPr>
          <p:nvPr/>
        </p:nvPicPr>
        <p:blipFill>
          <a:blip r:embed="rId8"/>
          <a:stretch>
            <a:fillRect/>
          </a:stretch>
        </p:blipFill>
        <p:spPr>
          <a:xfrm>
            <a:off x="7582491" y="1951272"/>
            <a:ext cx="2416585" cy="3086655"/>
          </a:xfrm>
          <a:prstGeom prst="rect">
            <a:avLst/>
          </a:prstGeom>
        </p:spPr>
      </p:pic>
    </p:spTree>
    <p:extLst>
      <p:ext uri="{BB962C8B-B14F-4D97-AF65-F5344CB8AC3E}">
        <p14:creationId xmlns:p14="http://schemas.microsoft.com/office/powerpoint/2010/main" val="289864461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AutoShape 3">
            <a:extLst>
              <a:ext uri="{FF2B5EF4-FFF2-40B4-BE49-F238E27FC236}">
                <a16:creationId xmlns:a16="http://schemas.microsoft.com/office/drawing/2014/main" id="{138B64F6-25C5-4145-BDA6-7C268C8E1A4E}"/>
              </a:ext>
            </a:extLst>
          </p:cNvPr>
          <p:cNvSpPr>
            <a:spLocks/>
          </p:cNvSpPr>
          <p:nvPr/>
        </p:nvSpPr>
        <p:spPr bwMode="auto">
          <a:xfrm>
            <a:off x="457200" y="127000"/>
            <a:ext cx="12331700" cy="89027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46038" algn="ctr" defTabSz="1295400">
              <a:defRPr sz="3400">
                <a:solidFill>
                  <a:srgbClr val="000000"/>
                </a:solidFill>
                <a:latin typeface="Gill Sans" charset="0"/>
                <a:ea typeface="ＭＳ Ｐゴシック" panose="020B0600070205080204" pitchFamily="34" charset="-128"/>
                <a:cs typeface="Gill Sans" charset="0"/>
                <a:sym typeface="Gill Sans" charset="0"/>
              </a:defRPr>
            </a:lvl1pPr>
            <a:lvl2pPr marL="742950" indent="-285750" algn="ctr" defTabSz="1295400">
              <a:defRPr sz="3400">
                <a:solidFill>
                  <a:srgbClr val="000000"/>
                </a:solidFill>
                <a:latin typeface="Gill Sans" charset="0"/>
                <a:ea typeface="Gill Sans" charset="0"/>
                <a:cs typeface="Gill Sans" charset="0"/>
                <a:sym typeface="Gill Sans" charset="0"/>
              </a:defRPr>
            </a:lvl2pPr>
            <a:lvl3pPr marL="1143000" indent="-228600" algn="ctr" defTabSz="1295400">
              <a:defRPr sz="3400">
                <a:solidFill>
                  <a:srgbClr val="000000"/>
                </a:solidFill>
                <a:latin typeface="Gill Sans" charset="0"/>
                <a:ea typeface="Gill Sans" charset="0"/>
                <a:cs typeface="Gill Sans" charset="0"/>
                <a:sym typeface="Gill Sans" charset="0"/>
              </a:defRPr>
            </a:lvl3pPr>
            <a:lvl4pPr marL="1600200" indent="-228600" algn="ctr" defTabSz="1295400">
              <a:defRPr sz="3400">
                <a:solidFill>
                  <a:srgbClr val="000000"/>
                </a:solidFill>
                <a:latin typeface="Gill Sans" charset="0"/>
                <a:ea typeface="Gill Sans" charset="0"/>
                <a:cs typeface="Gill Sans" charset="0"/>
                <a:sym typeface="Gill Sans" charset="0"/>
              </a:defRPr>
            </a:lvl4pPr>
            <a:lvl5pPr marL="2057400" indent="-228600" algn="ctr" defTabSz="1295400">
              <a:defRPr sz="3400">
                <a:solidFill>
                  <a:srgbClr val="000000"/>
                </a:solidFill>
                <a:latin typeface="Gill Sans" charset="0"/>
                <a:ea typeface="Gill Sans" charset="0"/>
                <a:cs typeface="Gill Sans" charset="0"/>
                <a:sym typeface="Gill Sans" charset="0"/>
              </a:defRPr>
            </a:lvl5pPr>
            <a:lvl6pPr marL="25146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6pPr>
            <a:lvl7pPr marL="29718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7pPr>
            <a:lvl8pPr marL="34290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8pPr>
            <a:lvl9pPr marL="38862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9pPr>
          </a:lstStyle>
          <a:p>
            <a:pPr eaLnBrk="1">
              <a:buClr>
                <a:srgbClr val="000000"/>
              </a:buClr>
              <a:buFont typeface="Comic Sans MS" panose="030F0702030302020204" pitchFamily="66" charset="0"/>
              <a:buNone/>
            </a:pPr>
            <a:r>
              <a:rPr lang="en-US" altLang="en-US" sz="5400" b="1" dirty="0">
                <a:latin typeface="+mj-lt"/>
                <a:sym typeface="Chalkboard" charset="0"/>
              </a:rPr>
              <a:t>How do seeds become plants?</a:t>
            </a:r>
            <a:endParaRPr lang="en-US" altLang="ja-JP" sz="5400" b="1" dirty="0">
              <a:latin typeface="+mj-lt"/>
              <a:sym typeface="Chalkboard" charset="0"/>
            </a:endParaRPr>
          </a:p>
          <a:p>
            <a:pPr algn="l" eaLnBrk="1">
              <a:buClr>
                <a:srgbClr val="000000"/>
              </a:buClr>
              <a:buFont typeface="Comic Sans MS" panose="030F0702030302020204" pitchFamily="66" charset="0"/>
              <a:buNone/>
            </a:pPr>
            <a:endParaRPr lang="en-US" altLang="en-US" sz="2400" b="1" dirty="0">
              <a:latin typeface="+mj-lt"/>
              <a:sym typeface="Chalkboard" charset="0"/>
            </a:endParaRPr>
          </a:p>
          <a:p>
            <a:pPr marL="228600" indent="-228600" algn="l" eaLnBrk="1">
              <a:buClr>
                <a:srgbClr val="000000"/>
              </a:buClr>
              <a:buFontTx/>
              <a:buChar char="•"/>
            </a:pPr>
            <a:r>
              <a:rPr lang="en-US" altLang="en-US" sz="2400" dirty="0">
                <a:latin typeface="+mj-lt"/>
                <a:sym typeface="Chalkboard" charset="0"/>
              </a:rPr>
              <a:t>Seeds need the right conditions to </a:t>
            </a:r>
            <a:r>
              <a:rPr lang="en-US" altLang="en-US" sz="2400" b="1" dirty="0">
                <a:latin typeface="+mj-lt"/>
                <a:sym typeface="Chalkboard" charset="0"/>
              </a:rPr>
              <a:t>germinate</a:t>
            </a:r>
            <a:r>
              <a:rPr lang="en-US" altLang="en-US" sz="2400" dirty="0">
                <a:latin typeface="+mj-lt"/>
                <a:sym typeface="Chalkboard" charset="0"/>
              </a:rPr>
              <a:t>.  They need moisture, oxygen and the right temperature.  They will wait in a </a:t>
            </a:r>
            <a:r>
              <a:rPr lang="en-US" altLang="en-US" sz="2400" b="1" dirty="0">
                <a:latin typeface="+mj-lt"/>
                <a:sym typeface="Chalkboard" charset="0"/>
              </a:rPr>
              <a:t>dormant</a:t>
            </a:r>
            <a:r>
              <a:rPr lang="en-US" altLang="en-US" sz="2400" dirty="0">
                <a:latin typeface="+mj-lt"/>
                <a:sym typeface="Chalkboard" charset="0"/>
              </a:rPr>
              <a:t> state until all conditions are met.</a:t>
            </a:r>
          </a:p>
          <a:p>
            <a:pPr marL="228600" indent="-228600" algn="l" eaLnBrk="1">
              <a:buClr>
                <a:srgbClr val="000000"/>
              </a:buClr>
              <a:buFontTx/>
              <a:buChar char="•"/>
            </a:pPr>
            <a:endParaRPr lang="en-US" altLang="en-US" sz="1600" b="1" dirty="0">
              <a:latin typeface="+mj-lt"/>
              <a:sym typeface="Chalkboard" charset="0"/>
            </a:endParaRPr>
          </a:p>
          <a:p>
            <a:pPr marL="228600" indent="-228600" algn="l" eaLnBrk="1">
              <a:buClr>
                <a:srgbClr val="000000"/>
              </a:buClr>
              <a:buFontTx/>
              <a:buChar char="•"/>
            </a:pPr>
            <a:r>
              <a:rPr lang="en-US" altLang="en-US" sz="2400" dirty="0">
                <a:latin typeface="+mj-lt"/>
                <a:sym typeface="Chalkboard" charset="0"/>
              </a:rPr>
              <a:t>To start germination, the seed absorbs water and swells, and the radicle emerges, followed by the cotyledons or “seed leaves”.</a:t>
            </a:r>
          </a:p>
          <a:p>
            <a:pPr marL="228600" indent="-228600" algn="l" eaLnBrk="1">
              <a:buClr>
                <a:srgbClr val="000000"/>
              </a:buClr>
              <a:buFontTx/>
              <a:buChar char="•"/>
            </a:pPr>
            <a:endParaRPr lang="en-US" altLang="en-US" sz="1600" dirty="0">
              <a:latin typeface="+mj-lt"/>
              <a:sym typeface="Chalkboard" charset="0"/>
            </a:endParaRPr>
          </a:p>
          <a:p>
            <a:pPr marL="228600" indent="-228600" algn="l" eaLnBrk="1">
              <a:buClr>
                <a:srgbClr val="000000"/>
              </a:buClr>
              <a:buFontTx/>
              <a:buChar char="•"/>
            </a:pPr>
            <a:r>
              <a:rPr lang="en-US" altLang="en-US" sz="2400" dirty="0">
                <a:latin typeface="+mj-lt"/>
                <a:sym typeface="Chalkboard" charset="0"/>
              </a:rPr>
              <a:t>Cotyledons are usually different in shape from the “true” leaves that the mature plant will produce.</a:t>
            </a:r>
          </a:p>
          <a:p>
            <a:pPr marL="228600" indent="-228600" algn="l" eaLnBrk="1">
              <a:buClr>
                <a:srgbClr val="000000"/>
              </a:buClr>
              <a:buFontTx/>
              <a:buChar char="•"/>
            </a:pPr>
            <a:endParaRPr lang="en-US" altLang="en-US" sz="1600" dirty="0">
              <a:latin typeface="+mj-lt"/>
              <a:sym typeface="Chalkboard" charset="0"/>
            </a:endParaRPr>
          </a:p>
          <a:p>
            <a:pPr marL="228600" indent="-228600" algn="l" eaLnBrk="1">
              <a:buClr>
                <a:srgbClr val="000000"/>
              </a:buClr>
              <a:buFontTx/>
              <a:buChar char="•"/>
            </a:pPr>
            <a:r>
              <a:rPr lang="en-US" altLang="en-US" sz="2400" dirty="0">
                <a:latin typeface="+mj-lt"/>
                <a:sym typeface="Chalkboard" charset="0"/>
              </a:rPr>
              <a:t>Cotyledons absorb nutrients packaged in the seed until the seedling is able to produce its first true leaves and begin photosynthesis.</a:t>
            </a:r>
            <a:endParaRPr lang="en-US" altLang="en-US" sz="2400" dirty="0">
              <a:latin typeface="+mj-lt"/>
              <a:sym typeface="Helvetica" panose="020B0604020202020204" pitchFamily="34" charset="0"/>
            </a:endParaRPr>
          </a:p>
        </p:txBody>
      </p:sp>
      <p:sp>
        <p:nvSpPr>
          <p:cNvPr id="238595" name="AutoShape 5">
            <a:extLst>
              <a:ext uri="{FF2B5EF4-FFF2-40B4-BE49-F238E27FC236}">
                <a16:creationId xmlns:a16="http://schemas.microsoft.com/office/drawing/2014/main" id="{60A63565-87B2-45C4-A95F-1D73D5672FCE}"/>
              </a:ext>
            </a:extLst>
          </p:cNvPr>
          <p:cNvSpPr>
            <a:spLocks/>
          </p:cNvSpPr>
          <p:nvPr/>
        </p:nvSpPr>
        <p:spPr bwMode="auto">
          <a:xfrm>
            <a:off x="433388" y="6400800"/>
            <a:ext cx="4889500" cy="1687513"/>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Comic Sans MS" panose="030F0702030302020204" pitchFamily="66" charset="0"/>
              <a:buNone/>
            </a:pPr>
            <a:r>
              <a:rPr lang="en-US" altLang="en-US" sz="2400">
                <a:latin typeface="Chalkboard" charset="0"/>
                <a:sym typeface="Chalkboard" charset="0"/>
              </a:rPr>
              <a:t>.</a:t>
            </a:r>
            <a:endParaRPr lang="en-US" altLang="en-US"/>
          </a:p>
        </p:txBody>
      </p:sp>
      <p:pic>
        <p:nvPicPr>
          <p:cNvPr id="2" name="Picture 2" descr="image.png">
            <a:extLst>
              <a:ext uri="{FF2B5EF4-FFF2-40B4-BE49-F238E27FC236}">
                <a16:creationId xmlns:a16="http://schemas.microsoft.com/office/drawing/2014/main" id="{177EC984-B9A1-7704-A6F1-A9D7857E829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40000" y="5171870"/>
            <a:ext cx="7924800" cy="4444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2689" name="Picture 1" descr="lifecycle3.png">
            <a:extLst>
              <a:ext uri="{FF2B5EF4-FFF2-40B4-BE49-F238E27FC236}">
                <a16:creationId xmlns:a16="http://schemas.microsoft.com/office/drawing/2014/main" id="{1FDA4A03-31EC-46FA-98A3-449AE8CD5A6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306888" y="762000"/>
            <a:ext cx="8697912" cy="869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2690" name="AutoShape 2">
            <a:extLst>
              <a:ext uri="{FF2B5EF4-FFF2-40B4-BE49-F238E27FC236}">
                <a16:creationId xmlns:a16="http://schemas.microsoft.com/office/drawing/2014/main" id="{EA429EA7-6180-4D28-9B8F-64BCB7802B60}"/>
              </a:ext>
            </a:extLst>
          </p:cNvPr>
          <p:cNvSpPr>
            <a:spLocks/>
          </p:cNvSpPr>
          <p:nvPr/>
        </p:nvSpPr>
        <p:spPr bwMode="auto">
          <a:xfrm>
            <a:off x="153988" y="152400"/>
            <a:ext cx="8305800" cy="8921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algn="ctr" eaLnBrk="1">
              <a:buClr>
                <a:srgbClr val="000000"/>
              </a:buClr>
              <a:buFont typeface="Comic Sans MS" panose="030F0702030302020204" pitchFamily="66" charset="0"/>
              <a:buNone/>
            </a:pPr>
            <a:r>
              <a:rPr lang="en-US" altLang="en-US" sz="5400" b="1" dirty="0">
                <a:latin typeface="+mj-lt"/>
                <a:cs typeface="Calibri" panose="020F0502020204030204" pitchFamily="34" charset="0"/>
                <a:sym typeface="Comic Sans MS" panose="030F0702030302020204" pitchFamily="66" charset="0"/>
              </a:rPr>
              <a:t>The Life Cycle of a Plant</a:t>
            </a:r>
            <a:endParaRPr lang="en-US" altLang="en-US" sz="5400" dirty="0">
              <a:latin typeface="+mj-lt"/>
              <a:cs typeface="Calibri" panose="020F0502020204030204" pitchFamily="34" charset="0"/>
            </a:endParaRPr>
          </a:p>
        </p:txBody>
      </p:sp>
      <p:sp>
        <p:nvSpPr>
          <p:cNvPr id="242691" name="AutoShape 3">
            <a:extLst>
              <a:ext uri="{FF2B5EF4-FFF2-40B4-BE49-F238E27FC236}">
                <a16:creationId xmlns:a16="http://schemas.microsoft.com/office/drawing/2014/main" id="{F35F3136-82C2-4AD8-9340-94EA7A599379}"/>
              </a:ext>
            </a:extLst>
          </p:cNvPr>
          <p:cNvSpPr>
            <a:spLocks/>
          </p:cNvSpPr>
          <p:nvPr/>
        </p:nvSpPr>
        <p:spPr bwMode="auto">
          <a:xfrm>
            <a:off x="421313" y="3517900"/>
            <a:ext cx="3594100" cy="34671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algn="ctr" defTabSz="1295400">
              <a:defRPr sz="3400">
                <a:solidFill>
                  <a:srgbClr val="000000"/>
                </a:solidFill>
                <a:latin typeface="Gill Sans" charset="0"/>
                <a:ea typeface="ＭＳ Ｐゴシック" panose="020B0600070205080204" pitchFamily="34" charset="-128"/>
                <a:cs typeface="Gill Sans" charset="0"/>
                <a:sym typeface="Gill Sans" charset="0"/>
              </a:defRPr>
            </a:lvl1pPr>
            <a:lvl2pPr marL="742950" indent="-285750" algn="ctr" defTabSz="1295400">
              <a:defRPr sz="3400">
                <a:solidFill>
                  <a:srgbClr val="000000"/>
                </a:solidFill>
                <a:latin typeface="Gill Sans" charset="0"/>
                <a:ea typeface="Gill Sans" charset="0"/>
                <a:cs typeface="Gill Sans" charset="0"/>
                <a:sym typeface="Gill Sans" charset="0"/>
              </a:defRPr>
            </a:lvl2pPr>
            <a:lvl3pPr marL="1143000" indent="-228600" algn="ctr" defTabSz="1295400">
              <a:defRPr sz="3400">
                <a:solidFill>
                  <a:srgbClr val="000000"/>
                </a:solidFill>
                <a:latin typeface="Gill Sans" charset="0"/>
                <a:ea typeface="Gill Sans" charset="0"/>
                <a:cs typeface="Gill Sans" charset="0"/>
                <a:sym typeface="Gill Sans" charset="0"/>
              </a:defRPr>
            </a:lvl3pPr>
            <a:lvl4pPr marL="1600200" indent="-228600" algn="ctr" defTabSz="1295400">
              <a:defRPr sz="3400">
                <a:solidFill>
                  <a:srgbClr val="000000"/>
                </a:solidFill>
                <a:latin typeface="Gill Sans" charset="0"/>
                <a:ea typeface="Gill Sans" charset="0"/>
                <a:cs typeface="Gill Sans" charset="0"/>
                <a:sym typeface="Gill Sans" charset="0"/>
              </a:defRPr>
            </a:lvl4pPr>
            <a:lvl5pPr marL="2057400" indent="-228600" algn="ctr" defTabSz="1295400">
              <a:defRPr sz="3400">
                <a:solidFill>
                  <a:srgbClr val="000000"/>
                </a:solidFill>
                <a:latin typeface="Gill Sans" charset="0"/>
                <a:ea typeface="Gill Sans" charset="0"/>
                <a:cs typeface="Gill Sans" charset="0"/>
                <a:sym typeface="Gill Sans" charset="0"/>
              </a:defRPr>
            </a:lvl5pPr>
            <a:lvl6pPr marL="25146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6pPr>
            <a:lvl7pPr marL="29718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7pPr>
            <a:lvl8pPr marL="34290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8pPr>
            <a:lvl9pPr marL="3886200" indent="-228600" algn="ctr" defTabSz="12954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9pPr>
          </a:lstStyle>
          <a:p>
            <a:pPr algn="l" eaLnBrk="1">
              <a:buClr>
                <a:srgbClr val="000000"/>
              </a:buClr>
              <a:buFont typeface="Comic Sans MS" panose="030F0702030302020204" pitchFamily="66" charset="0"/>
              <a:buNone/>
            </a:pPr>
            <a:r>
              <a:rPr lang="en-US" altLang="en-US" sz="3800" dirty="0">
                <a:latin typeface="+mj-lt"/>
                <a:cs typeface="Calibri" panose="020F0502020204030204" pitchFamily="34" charset="0"/>
                <a:sym typeface="Comic Sans MS" panose="030F0702030302020204" pitchFamily="66" charset="0"/>
              </a:rPr>
              <a:t>Let’s look at a flowering plant and follow it </a:t>
            </a:r>
          </a:p>
          <a:p>
            <a:pPr algn="l" eaLnBrk="1">
              <a:buClr>
                <a:srgbClr val="000000"/>
              </a:buClr>
              <a:buFont typeface="Comic Sans MS" panose="030F0702030302020204" pitchFamily="66" charset="0"/>
              <a:buNone/>
            </a:pPr>
            <a:r>
              <a:rPr lang="en-US" altLang="en-US" sz="3800" dirty="0">
                <a:latin typeface="+mj-lt"/>
                <a:cs typeface="Calibri" panose="020F0502020204030204" pitchFamily="34" charset="0"/>
                <a:sym typeface="Comic Sans MS" panose="030F0702030302020204" pitchFamily="66" charset="0"/>
              </a:rPr>
              <a:t>through it</a:t>
            </a:r>
            <a:r>
              <a:rPr lang="en-US" altLang="ja-JP" sz="3800" dirty="0">
                <a:latin typeface="+mj-lt"/>
                <a:cs typeface="Calibri" panose="020F0502020204030204" pitchFamily="34" charset="0"/>
                <a:sym typeface="Comic Sans MS" panose="030F0702030302020204" pitchFamily="66" charset="0"/>
              </a:rPr>
              <a:t>s </a:t>
            </a:r>
          </a:p>
          <a:p>
            <a:pPr algn="l" eaLnBrk="1">
              <a:buClr>
                <a:srgbClr val="000000"/>
              </a:buClr>
              <a:buFont typeface="Comic Sans MS" panose="030F0702030302020204" pitchFamily="66" charset="0"/>
              <a:buNone/>
            </a:pPr>
            <a:r>
              <a:rPr lang="en-US" altLang="en-US" sz="3800" dirty="0">
                <a:latin typeface="+mj-lt"/>
                <a:cs typeface="Calibri" panose="020F0502020204030204" pitchFamily="34" charset="0"/>
                <a:sym typeface="Comic Sans MS" panose="030F0702030302020204" pitchFamily="66" charset="0"/>
              </a:rPr>
              <a:t>life cycle</a:t>
            </a:r>
            <a:r>
              <a:rPr lang="en-US" altLang="en-US" sz="3800" dirty="0">
                <a:latin typeface="+mj-lt"/>
                <a:sym typeface="Comic Sans MS" panose="030F0702030302020204" pitchFamily="66" charset="0"/>
              </a:rPr>
              <a:t>. </a:t>
            </a:r>
            <a:endParaRPr lang="en-US" altLang="en-US" sz="1200" dirty="0">
              <a:latin typeface="+mj-lt"/>
              <a:sym typeface="Helvetica" panose="020B0604020202020204" pitchFamily="34" charset="0"/>
            </a:endParaRPr>
          </a:p>
        </p:txBody>
      </p:sp>
      <p:sp>
        <p:nvSpPr>
          <p:cNvPr id="242692" name="AutoShape 4">
            <a:extLst>
              <a:ext uri="{FF2B5EF4-FFF2-40B4-BE49-F238E27FC236}">
                <a16:creationId xmlns:a16="http://schemas.microsoft.com/office/drawing/2014/main" id="{7519CB8D-A37E-4F5C-9FD4-EC80E1CCC5F2}"/>
              </a:ext>
            </a:extLst>
          </p:cNvPr>
          <p:cNvSpPr>
            <a:spLocks/>
          </p:cNvSpPr>
          <p:nvPr/>
        </p:nvSpPr>
        <p:spPr bwMode="auto">
          <a:xfrm>
            <a:off x="10515600" y="8674100"/>
            <a:ext cx="1968500" cy="4572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buClr>
                <a:srgbClr val="000000"/>
              </a:buClr>
              <a:buFont typeface="Helvetica" panose="020B0604020202020204" pitchFamily="34" charset="0"/>
              <a:buNone/>
            </a:pPr>
            <a:r>
              <a:rPr lang="en-US" altLang="en-US" sz="2400">
                <a:latin typeface="Calibri" panose="020F0502020204030204" pitchFamily="34" charset="0"/>
                <a:sym typeface="Calibri" panose="020F0502020204030204" pitchFamily="34" charset="0"/>
              </a:rPr>
              <a:t>Start Here</a:t>
            </a:r>
            <a:endParaRPr lang="en-US" altLang="en-US"/>
          </a:p>
        </p:txBody>
      </p:sp>
      <p:sp>
        <p:nvSpPr>
          <p:cNvPr id="242693" name="Line 5">
            <a:extLst>
              <a:ext uri="{FF2B5EF4-FFF2-40B4-BE49-F238E27FC236}">
                <a16:creationId xmlns:a16="http://schemas.microsoft.com/office/drawing/2014/main" id="{EBD6CF7C-A759-4564-9F7D-4FA627E1DB56}"/>
              </a:ext>
            </a:extLst>
          </p:cNvPr>
          <p:cNvSpPr>
            <a:spLocks noChangeShapeType="1"/>
          </p:cNvSpPr>
          <p:nvPr/>
        </p:nvSpPr>
        <p:spPr bwMode="auto">
          <a:xfrm flipH="1" flipV="1">
            <a:off x="11493500" y="8343900"/>
            <a:ext cx="114300" cy="215900"/>
          </a:xfrm>
          <a:prstGeom prst="line">
            <a:avLst/>
          </a:prstGeom>
          <a:noFill/>
          <a:ln w="9525">
            <a:solidFill>
              <a:srgbClr val="5B92C7"/>
            </a:solidFill>
            <a:round/>
            <a:headEnd/>
            <a:tailEnd type="triangle" w="med" len="med"/>
          </a:ln>
          <a:extLst>
            <a:ext uri="{909E8E84-426E-40DD-AFC4-6F175D3DCCD1}">
              <a14:hiddenFill xmlns:a14="http://schemas.microsoft.com/office/drawing/2010/main">
                <a:noFill/>
              </a14:hiddenFill>
            </a:ext>
          </a:extLst>
        </p:spPr>
        <p:txBody>
          <a:bodyPr lIns="0" tIns="0" rIns="0" bIns="0" anchor="ctr"/>
          <a:lstStyle/>
          <a:p>
            <a:endParaRPr lang="en-US"/>
          </a:p>
        </p:txBody>
      </p:sp>
    </p:spTree>
    <p:extLst>
      <p:ext uri="{BB962C8B-B14F-4D97-AF65-F5344CB8AC3E}">
        <p14:creationId xmlns:p14="http://schemas.microsoft.com/office/powerpoint/2010/main" val="871749923"/>
      </p:ext>
    </p:extLst>
  </p:cSld>
  <p:clrMapOvr>
    <a:masterClrMapping/>
  </p:clrMapOvr>
  <p:transition spd="med"/>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AADE6-CC05-E44E-B4F5-65581A9E5CDE}"/>
              </a:ext>
            </a:extLst>
          </p:cNvPr>
          <p:cNvSpPr>
            <a:spLocks noGrp="1"/>
          </p:cNvSpPr>
          <p:nvPr>
            <p:ph type="title"/>
          </p:nvPr>
        </p:nvSpPr>
        <p:spPr>
          <a:xfrm>
            <a:off x="787400" y="0"/>
            <a:ext cx="11569700" cy="1698625"/>
          </a:xfrm>
        </p:spPr>
        <p:txBody>
          <a:bodyPr/>
          <a:lstStyle/>
          <a:p>
            <a:r>
              <a:rPr lang="en-US" dirty="0">
                <a:cs typeface="Calibri" panose="020F0502020204030204" pitchFamily="34" charset="0"/>
              </a:rPr>
              <a:t>A Cool Germination Video</a:t>
            </a:r>
          </a:p>
        </p:txBody>
      </p:sp>
      <p:pic>
        <p:nvPicPr>
          <p:cNvPr id="4" name="LimaBeans.mov" descr="LimaBeans.mov">
            <a:hlinkClick r:id="" action="ppaction://media"/>
            <a:extLst>
              <a:ext uri="{FF2B5EF4-FFF2-40B4-BE49-F238E27FC236}">
                <a16:creationId xmlns:a16="http://schemas.microsoft.com/office/drawing/2014/main" id="{54892C9B-2E22-1949-A86F-CE2212E68B4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47700" y="1620043"/>
            <a:ext cx="11709400" cy="6513513"/>
          </a:xfrm>
        </p:spPr>
      </p:pic>
      <p:sp>
        <p:nvSpPr>
          <p:cNvPr id="5" name="TextBox 4">
            <a:extLst>
              <a:ext uri="{FF2B5EF4-FFF2-40B4-BE49-F238E27FC236}">
                <a16:creationId xmlns:a16="http://schemas.microsoft.com/office/drawing/2014/main" id="{0E03160D-9868-FB49-8AED-BC06CF85CB3C}"/>
              </a:ext>
            </a:extLst>
          </p:cNvPr>
          <p:cNvSpPr txBox="1"/>
          <p:nvPr/>
        </p:nvSpPr>
        <p:spPr>
          <a:xfrm>
            <a:off x="8712200" y="9067800"/>
            <a:ext cx="3644900" cy="369332"/>
          </a:xfrm>
          <a:prstGeom prst="rect">
            <a:avLst/>
          </a:prstGeom>
          <a:noFill/>
        </p:spPr>
        <p:txBody>
          <a:bodyPr wrap="square" rtlCol="0">
            <a:spAutoFit/>
          </a:bodyPr>
          <a:lstStyle/>
          <a:p>
            <a:r>
              <a:rPr lang="en-US" sz="1800" dirty="0"/>
              <a:t>Credit: David Marvin, YouTube </a:t>
            </a:r>
          </a:p>
        </p:txBody>
      </p:sp>
    </p:spTree>
    <p:extLst>
      <p:ext uri="{BB962C8B-B14F-4D97-AF65-F5344CB8AC3E}">
        <p14:creationId xmlns:p14="http://schemas.microsoft.com/office/powerpoint/2010/main" val="909096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592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7" name="Rectangle 1">
            <a:extLst>
              <a:ext uri="{FF2B5EF4-FFF2-40B4-BE49-F238E27FC236}">
                <a16:creationId xmlns:a16="http://schemas.microsoft.com/office/drawing/2014/main" id="{56042744-03FC-4A80-93BB-369F326E406F}"/>
              </a:ext>
            </a:extLst>
          </p:cNvPr>
          <p:cNvSpPr>
            <a:spLocks noGrp="1" noChangeArrowheads="1"/>
          </p:cNvSpPr>
          <p:nvPr>
            <p:ph type="title"/>
          </p:nvPr>
        </p:nvSpPr>
        <p:spPr>
          <a:xfrm>
            <a:off x="698500" y="155575"/>
            <a:ext cx="11036300" cy="1282700"/>
          </a:xfrm>
        </p:spPr>
        <p:txBody>
          <a:bodyPr/>
          <a:lstStyle/>
          <a:p>
            <a:pPr indent="0" eaLnBrk="1"/>
            <a:r>
              <a:rPr lang="en-US" altLang="en-US" dirty="0">
                <a:sym typeface="Calibri" panose="020F0502020204030204" pitchFamily="34" charset="0"/>
              </a:rPr>
              <a:t>We’re Planting...</a:t>
            </a:r>
            <a:endParaRPr lang="en-US" altLang="en-US" dirty="0"/>
          </a:p>
        </p:txBody>
      </p:sp>
      <p:sp>
        <p:nvSpPr>
          <p:cNvPr id="244738" name="AutoShape 2">
            <a:extLst>
              <a:ext uri="{FF2B5EF4-FFF2-40B4-BE49-F238E27FC236}">
                <a16:creationId xmlns:a16="http://schemas.microsoft.com/office/drawing/2014/main" id="{4439FD4D-6D00-4A0F-A021-BD318C5E8BB6}"/>
              </a:ext>
            </a:extLst>
          </p:cNvPr>
          <p:cNvSpPr>
            <a:spLocks/>
          </p:cNvSpPr>
          <p:nvPr/>
        </p:nvSpPr>
        <p:spPr bwMode="auto">
          <a:xfrm>
            <a:off x="10650538" y="9136063"/>
            <a:ext cx="371475" cy="3302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0800" tIns="50800" rIns="50800" bIns="50800" anchor="ctr"/>
          <a:lstStyle>
            <a:lvl1pPr algn="ctr" defTabSz="825500">
              <a:defRPr sz="3400">
                <a:solidFill>
                  <a:srgbClr val="000000"/>
                </a:solidFill>
                <a:latin typeface="Gill Sans" charset="0"/>
                <a:ea typeface="ＭＳ Ｐゴシック" panose="020B0600070205080204" pitchFamily="34" charset="-128"/>
                <a:cs typeface="Gill Sans" charset="0"/>
                <a:sym typeface="Gill Sans" charset="0"/>
              </a:defRPr>
            </a:lvl1pPr>
            <a:lvl2pPr marL="742950" indent="-285750" algn="ctr" defTabSz="825500">
              <a:defRPr sz="3400">
                <a:solidFill>
                  <a:srgbClr val="000000"/>
                </a:solidFill>
                <a:latin typeface="Gill Sans" charset="0"/>
                <a:ea typeface="Gill Sans" charset="0"/>
                <a:cs typeface="Gill Sans" charset="0"/>
                <a:sym typeface="Gill Sans" charset="0"/>
              </a:defRPr>
            </a:lvl2pPr>
            <a:lvl3pPr marL="1143000" indent="-228600" algn="ctr" defTabSz="825500">
              <a:defRPr sz="3400">
                <a:solidFill>
                  <a:srgbClr val="000000"/>
                </a:solidFill>
                <a:latin typeface="Gill Sans" charset="0"/>
                <a:ea typeface="Gill Sans" charset="0"/>
                <a:cs typeface="Gill Sans" charset="0"/>
                <a:sym typeface="Gill Sans" charset="0"/>
              </a:defRPr>
            </a:lvl3pPr>
            <a:lvl4pPr marL="1600200" indent="-228600" algn="ctr" defTabSz="825500">
              <a:defRPr sz="3400">
                <a:solidFill>
                  <a:srgbClr val="000000"/>
                </a:solidFill>
                <a:latin typeface="Gill Sans" charset="0"/>
                <a:ea typeface="Gill Sans" charset="0"/>
                <a:cs typeface="Gill Sans" charset="0"/>
                <a:sym typeface="Gill Sans" charset="0"/>
              </a:defRPr>
            </a:lvl4pPr>
            <a:lvl5pPr marL="2057400" indent="-228600" algn="ctr" defTabSz="825500">
              <a:defRPr sz="3400">
                <a:solidFill>
                  <a:srgbClr val="000000"/>
                </a:solidFill>
                <a:latin typeface="Gill Sans" charset="0"/>
                <a:ea typeface="Gill Sans" charset="0"/>
                <a:cs typeface="Gill Sans" charset="0"/>
                <a:sym typeface="Gill Sans" charset="0"/>
              </a:defRPr>
            </a:lvl5pPr>
            <a:lvl6pPr marL="2514600" indent="-228600" algn="ctr" defTabSz="8255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6pPr>
            <a:lvl7pPr marL="2971800" indent="-228600" algn="ctr" defTabSz="8255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7pPr>
            <a:lvl8pPr marL="3429000" indent="-228600" algn="ctr" defTabSz="8255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8pPr>
            <a:lvl9pPr marL="3886200" indent="-228600" algn="ctr" defTabSz="825500" eaLnBrk="0" fontAlgn="base" hangingPunct="0">
              <a:spcBef>
                <a:spcPct val="0"/>
              </a:spcBef>
              <a:spcAft>
                <a:spcPct val="0"/>
              </a:spcAft>
              <a:defRPr sz="3400">
                <a:solidFill>
                  <a:srgbClr val="000000"/>
                </a:solidFill>
                <a:latin typeface="Gill Sans" charset="0"/>
                <a:ea typeface="Gill Sans" charset="0"/>
                <a:cs typeface="Gill Sans" charset="0"/>
                <a:sym typeface="Gill Sans" charset="0"/>
              </a:defRPr>
            </a:lvl9pPr>
          </a:lstStyle>
          <a:p>
            <a:pPr eaLnBrk="1"/>
            <a:fld id="{9FF92C05-D288-4506-8C83-21E72BB2DCB0}" type="slidenum">
              <a:rPr lang="en-US" altLang="en-US" sz="1600">
                <a:solidFill>
                  <a:srgbClr val="9B9B9B"/>
                </a:solidFill>
                <a:latin typeface="Calibri" panose="020F0502020204030204" pitchFamily="34" charset="0"/>
                <a:sym typeface="Calibri" panose="020F0502020204030204" pitchFamily="34" charset="0"/>
              </a:rPr>
              <a:pPr eaLnBrk="1"/>
              <a:t>64</a:t>
            </a:fld>
            <a:endParaRPr lang="en-US" altLang="en-US" sz="1200">
              <a:latin typeface="Helvetica" panose="020B0604020202020204" pitchFamily="34" charset="0"/>
              <a:sym typeface="Helvetica" panose="020B0604020202020204" pitchFamily="34" charset="0"/>
            </a:endParaRPr>
          </a:p>
        </p:txBody>
      </p:sp>
      <p:pic>
        <p:nvPicPr>
          <p:cNvPr id="244740" name="Picture 4" descr="url?sa=i&amp;rct=j&amp;q=&amp;esrc=s&amp;source=images&amp;cd=&amp;docid=fsbC8Citry86tM&amp;tbnid=dWkYQXWXuR-goM-&amp;ved=0CAUQjRw&amp;url=http%3A%2F%2Fwww.hort.purdue.edu%2Fext%2Fsenior%2Fvegetabl%2Fbean3.htm&amp;ei=rupvUceRNubB4APoxoHgAQ&amp;.png">
            <a:extLst>
              <a:ext uri="{FF2B5EF4-FFF2-40B4-BE49-F238E27FC236}">
                <a16:creationId xmlns:a16="http://schemas.microsoft.com/office/drawing/2014/main" id="{4C242ADE-CE61-400D-958C-56CE6C13F22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959600" y="1525707"/>
            <a:ext cx="5286375" cy="704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4741" name="AutoShape 5">
            <a:extLst>
              <a:ext uri="{FF2B5EF4-FFF2-40B4-BE49-F238E27FC236}">
                <a16:creationId xmlns:a16="http://schemas.microsoft.com/office/drawing/2014/main" id="{4368F5C7-B550-46C3-83E8-CC74FF73599F}"/>
              </a:ext>
            </a:extLst>
          </p:cNvPr>
          <p:cNvSpPr>
            <a:spLocks/>
          </p:cNvSpPr>
          <p:nvPr/>
        </p:nvSpPr>
        <p:spPr bwMode="auto">
          <a:xfrm>
            <a:off x="2387600" y="2590800"/>
            <a:ext cx="2768600" cy="5969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r>
              <a:rPr lang="en-US" altLang="en-US" sz="3600" dirty="0">
                <a:latin typeface="Arial" panose="020B0604020202020204" pitchFamily="34" charset="0"/>
                <a:sym typeface="Arial" panose="020B0604020202020204" pitchFamily="34" charset="0"/>
              </a:rPr>
              <a:t>Sunflowers</a:t>
            </a:r>
          </a:p>
          <a:p>
            <a:pPr eaLnBrk="1"/>
            <a:endParaRPr lang="en-US" altLang="en-US" dirty="0"/>
          </a:p>
        </p:txBody>
      </p:sp>
      <p:sp>
        <p:nvSpPr>
          <p:cNvPr id="244742" name="AutoShape 6">
            <a:extLst>
              <a:ext uri="{FF2B5EF4-FFF2-40B4-BE49-F238E27FC236}">
                <a16:creationId xmlns:a16="http://schemas.microsoft.com/office/drawing/2014/main" id="{2B3D503A-3E1F-4617-AD3A-C7B221B1B5FD}"/>
              </a:ext>
            </a:extLst>
          </p:cNvPr>
          <p:cNvSpPr>
            <a:spLocks/>
          </p:cNvSpPr>
          <p:nvPr/>
        </p:nvSpPr>
        <p:spPr bwMode="auto">
          <a:xfrm>
            <a:off x="8199437" y="8724900"/>
            <a:ext cx="2636838" cy="6223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599"/>
                </a:lnTo>
                <a:lnTo>
                  <a:pt x="0" y="21599"/>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57150"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1pPr>
            <a:lvl2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2pPr>
            <a:lvl3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3pPr>
            <a:lvl4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4pPr>
            <a:lvl5pPr defTabSz="1295400">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5pPr>
            <a:lvl6pPr marL="13716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6pPr>
            <a:lvl7pPr marL="18288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7pPr>
            <a:lvl8pPr marL="22860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8pPr>
            <a:lvl9pPr marL="2743200" indent="914400" defTabSz="1295400" eaLnBrk="0" fontAlgn="base" hangingPunct="0">
              <a:spcBef>
                <a:spcPct val="0"/>
              </a:spcBef>
              <a:spcAft>
                <a:spcPct val="0"/>
              </a:spcAft>
              <a:defRPr sz="1200">
                <a:solidFill>
                  <a:srgbClr val="000000"/>
                </a:solidFill>
                <a:latin typeface="Helvetica" panose="020B0604020202020204" pitchFamily="34" charset="0"/>
                <a:ea typeface="ＭＳ Ｐゴシック" panose="020B0600070205080204" pitchFamily="34" charset="-128"/>
                <a:sym typeface="Helvetica" panose="020B0604020202020204" pitchFamily="34" charset="0"/>
              </a:defRPr>
            </a:lvl9pPr>
          </a:lstStyle>
          <a:p>
            <a:pPr eaLnBrk="1"/>
            <a:r>
              <a:rPr lang="en-US" altLang="en-US" sz="3600" dirty="0">
                <a:latin typeface="Arial" panose="020B0604020202020204" pitchFamily="34" charset="0"/>
                <a:sym typeface="Arial" panose="020B0604020202020204" pitchFamily="34" charset="0"/>
              </a:rPr>
              <a:t>Bush Beans</a:t>
            </a:r>
            <a:endParaRPr lang="en-US" altLang="en-US" dirty="0"/>
          </a:p>
        </p:txBody>
      </p:sp>
      <p:pic>
        <p:nvPicPr>
          <p:cNvPr id="1026" name="Picture 2" descr="Firecracker Sunflower Seeds For Planting (Helianthus annuus) – Seed Needs  LLC">
            <a:extLst>
              <a:ext uri="{FF2B5EF4-FFF2-40B4-BE49-F238E27FC236}">
                <a16:creationId xmlns:a16="http://schemas.microsoft.com/office/drawing/2014/main" id="{A1EA2B04-B160-B4D0-BB92-BC208DA440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400" y="3400514"/>
            <a:ext cx="51435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pile of white beans&#10;&#10;Description automatically generated">
            <a:extLst>
              <a:ext uri="{FF2B5EF4-FFF2-40B4-BE49-F238E27FC236}">
                <a16:creationId xmlns:a16="http://schemas.microsoft.com/office/drawing/2014/main" id="{1701FE73-FFB3-45B1-FCE1-3E76611FB10B}"/>
              </a:ext>
            </a:extLst>
          </p:cNvPr>
          <p:cNvPicPr>
            <a:picLocks noChangeAspect="1"/>
          </p:cNvPicPr>
          <p:nvPr/>
        </p:nvPicPr>
        <p:blipFill>
          <a:blip r:embed="rId4"/>
          <a:stretch>
            <a:fillRect/>
          </a:stretch>
        </p:blipFill>
        <p:spPr>
          <a:xfrm>
            <a:off x="11022013" y="7339720"/>
            <a:ext cx="1555750" cy="1696330"/>
          </a:xfrm>
          <a:prstGeom prst="rect">
            <a:avLst/>
          </a:prstGeom>
        </p:spPr>
      </p:pic>
      <p:pic>
        <p:nvPicPr>
          <p:cNvPr id="6" name="Picture 5" descr="A pile of sunflower seeds&#10;&#10;Description automatically generated">
            <a:extLst>
              <a:ext uri="{FF2B5EF4-FFF2-40B4-BE49-F238E27FC236}">
                <a16:creationId xmlns:a16="http://schemas.microsoft.com/office/drawing/2014/main" id="{DDEEFE4E-5865-24FD-F027-97373F57D549}"/>
              </a:ext>
            </a:extLst>
          </p:cNvPr>
          <p:cNvPicPr>
            <a:picLocks noChangeAspect="1"/>
          </p:cNvPicPr>
          <p:nvPr/>
        </p:nvPicPr>
        <p:blipFill>
          <a:blip r:embed="rId5"/>
          <a:stretch>
            <a:fillRect/>
          </a:stretch>
        </p:blipFill>
        <p:spPr>
          <a:xfrm>
            <a:off x="482600" y="7549304"/>
            <a:ext cx="1555750" cy="1567274"/>
          </a:xfrm>
          <a:prstGeom prst="rect">
            <a:avLst/>
          </a:prstGeom>
        </p:spPr>
      </p:pic>
    </p:spTree>
  </p:cSld>
  <p:clrMapOvr>
    <a:masterClrMapping/>
  </p:clrMapOvr>
  <p:transition spd="med"/>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6D7E-3A2E-AF21-FB33-21FADCA12257}"/>
              </a:ext>
            </a:extLst>
          </p:cNvPr>
          <p:cNvSpPr>
            <a:spLocks noGrp="1"/>
          </p:cNvSpPr>
          <p:nvPr>
            <p:ph type="title"/>
          </p:nvPr>
        </p:nvSpPr>
        <p:spPr>
          <a:xfrm>
            <a:off x="647700" y="889337"/>
            <a:ext cx="11709400" cy="1828801"/>
          </a:xfrm>
        </p:spPr>
        <p:txBody>
          <a:bodyPr/>
          <a:lstStyle/>
          <a:p>
            <a:pPr rtl="0"/>
            <a:r>
              <a:rPr lang="en-US" sz="6000" b="0" i="0" u="none" strike="noStrike" dirty="0">
                <a:solidFill>
                  <a:srgbClr val="000000"/>
                </a:solidFill>
                <a:effectLst/>
              </a:rPr>
              <a:t>Thank you for having us!</a:t>
            </a:r>
            <a:br>
              <a:rPr lang="en-US" sz="6000" b="0" i="0" u="none" strike="noStrike" dirty="0">
                <a:solidFill>
                  <a:srgbClr val="000000"/>
                </a:solidFill>
                <a:effectLst/>
              </a:rPr>
            </a:br>
            <a:endParaRPr lang="en-US" dirty="0"/>
          </a:p>
        </p:txBody>
      </p:sp>
      <p:sp>
        <p:nvSpPr>
          <p:cNvPr id="4" name="TextBox 3">
            <a:extLst>
              <a:ext uri="{FF2B5EF4-FFF2-40B4-BE49-F238E27FC236}">
                <a16:creationId xmlns:a16="http://schemas.microsoft.com/office/drawing/2014/main" id="{F90921C5-6E59-0FB3-06AA-7A06054EA434}"/>
              </a:ext>
            </a:extLst>
          </p:cNvPr>
          <p:cNvSpPr txBox="1"/>
          <p:nvPr/>
        </p:nvSpPr>
        <p:spPr>
          <a:xfrm>
            <a:off x="1835149" y="7848600"/>
            <a:ext cx="9334500" cy="1015663"/>
          </a:xfrm>
          <a:prstGeom prst="rect">
            <a:avLst/>
          </a:prstGeom>
          <a:noFill/>
        </p:spPr>
        <p:txBody>
          <a:bodyPr wrap="square" rtlCol="0">
            <a:spAutoFit/>
          </a:bodyPr>
          <a:lstStyle/>
          <a:p>
            <a:pPr algn="ctr" rtl="0"/>
            <a:r>
              <a:rPr lang="en-US" sz="6000" b="0" i="0" u="none" strike="noStrike" dirty="0">
                <a:solidFill>
                  <a:srgbClr val="000000"/>
                </a:solidFill>
                <a:effectLst/>
                <a:latin typeface="+mj-lt"/>
              </a:rPr>
              <a:t>Happy Gardening!</a:t>
            </a:r>
          </a:p>
        </p:txBody>
      </p:sp>
      <p:pic>
        <p:nvPicPr>
          <p:cNvPr id="6" name="Picture 5" descr="Gardening tools placed on ground">
            <a:extLst>
              <a:ext uri="{FF2B5EF4-FFF2-40B4-BE49-F238E27FC236}">
                <a16:creationId xmlns:a16="http://schemas.microsoft.com/office/drawing/2014/main" id="{4E61C0D8-D521-E7A5-F665-3F2D0927A840}"/>
              </a:ext>
            </a:extLst>
          </p:cNvPr>
          <p:cNvPicPr>
            <a:picLocks noChangeAspect="1"/>
          </p:cNvPicPr>
          <p:nvPr/>
        </p:nvPicPr>
        <p:blipFill>
          <a:blip r:embed="rId2"/>
          <a:stretch>
            <a:fillRect/>
          </a:stretch>
        </p:blipFill>
        <p:spPr>
          <a:xfrm>
            <a:off x="2098392" y="2387769"/>
            <a:ext cx="8808015" cy="4978062"/>
          </a:xfrm>
          <a:prstGeom prst="rect">
            <a:avLst/>
          </a:prstGeom>
        </p:spPr>
      </p:pic>
    </p:spTree>
    <p:extLst>
      <p:ext uri="{BB962C8B-B14F-4D97-AF65-F5344CB8AC3E}">
        <p14:creationId xmlns:p14="http://schemas.microsoft.com/office/powerpoint/2010/main" val="23493382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png"/></Relationships>
</file>

<file path=ppt/theme/_rels/theme2.xml.rels><?xml version="1.0" encoding="UTF-8" standalone="yes"?>
<Relationships xmlns="http://schemas.openxmlformats.org/package/2006/relationships"><Relationship Id="rId1" Type="http://schemas.openxmlformats.org/officeDocument/2006/relationships/image" Target="../media/image1.png"/></Relationships>
</file>

<file path=ppt/theme/_rels/theme3.xml.rels><?xml version="1.0" encoding="UTF-8" standalone="yes"?>
<Relationships xmlns="http://schemas.openxmlformats.org/package/2006/relationships"><Relationship Id="rId1" Type="http://schemas.openxmlformats.org/officeDocument/2006/relationships/image" Target="../media/image1.png"/></Relationships>
</file>

<file path=ppt/theme/_rels/theme4.xml.rels><?xml version="1.0" encoding="UTF-8" standalone="yes"?>
<Relationships xmlns="http://schemas.openxmlformats.org/package/2006/relationships"><Relationship Id="rId1" Type="http://schemas.openxmlformats.org/officeDocument/2006/relationships/image" Target="../media/image1.png"/></Relationships>
</file>

<file path=ppt/theme/_rels/theme5.xml.rels><?xml version="1.0" encoding="UTF-8" standalone="yes"?>
<Relationships xmlns="http://schemas.openxmlformats.org/package/2006/relationships"><Relationship Id="rId1" Type="http://schemas.openxmlformats.org/officeDocument/2006/relationships/image" Target="../media/image1.png"/></Relationships>
</file>

<file path=ppt/theme/_rels/theme6.xml.rels><?xml version="1.0" encoding="UTF-8" standalone="yes"?>
<Relationships xmlns="http://schemas.openxmlformats.org/package/2006/relationships"><Relationship Id="rId1" Type="http://schemas.openxmlformats.org/officeDocument/2006/relationships/image" Target="../media/image1.png"/></Relationships>
</file>

<file path=ppt/theme/_rels/theme7.xml.rels><?xml version="1.0" encoding="UTF-8" standalone="yes"?>
<Relationships xmlns="http://schemas.openxmlformats.org/package/2006/relationships"><Relationship Id="rId1" Type="http://schemas.openxmlformats.org/officeDocument/2006/relationships/image" Target="../media/image1.png"/></Relationships>
</file>

<file path=ppt/theme/_rels/theme8.xml.rels><?xml version="1.0" encoding="UTF-8" standalone="yes"?>
<Relationships xmlns="http://schemas.openxmlformats.org/package/2006/relationships"><Relationship Id="rId1" Type="http://schemas.openxmlformats.org/officeDocument/2006/relationships/image" Target="../media/image1.png"/></Relationships>
</file>

<file path=ppt/theme/_rels/theme9.xml.rels><?xml version="1.0" encoding="UTF-8" standalone="yes"?>
<Relationships xmlns="http://schemas.openxmlformats.org/package/2006/relationships"><Relationship Id="rId1" Type="http://schemas.openxmlformats.org/officeDocument/2006/relationships/image" Target="../media/image1.png"/></Relationships>
</file>

<file path=ppt/theme/_rels/theme10.xml.rels><?xml version="1.0" encoding="UTF-8" standalone="yes"?>
<Relationships xmlns="http://schemas.openxmlformats.org/package/2006/relationships"><Relationship Id="rId1" Type="http://schemas.openxmlformats.org/officeDocument/2006/relationships/image" Target="../media/image1.png"/></Relationships>
</file>

<file path=ppt/theme/_rels/theme11.xml.rels><?xml version="1.0" encoding="UTF-8" standalone="yes"?>
<Relationships xmlns="http://schemas.openxmlformats.org/package/2006/relationships"><Relationship Id="rId1" Type="http://schemas.openxmlformats.org/officeDocument/2006/relationships/image" Target="../media/image1.png"/></Relationships>
</file>

<file path=ppt/theme/_rels/theme12.xml.rels><?xml version="1.0" encoding="UTF-8" standalone="yes"?>
<Relationships xmlns="http://schemas.openxmlformats.org/package/2006/relationships"><Relationship Id="rId1" Type="http://schemas.openxmlformats.org/officeDocument/2006/relationships/image" Target="../media/image1.png"/></Relationships>
</file>

<file path=ppt/theme/theme1.xml><?xml version="1.0" encoding="utf-8"?>
<a:theme xmlns:a="http://schemas.openxmlformats.org/drawingml/2006/main" name="4_Office Theme">
  <a:themeElements>
    <a:clrScheme name="">
      <a:dk1>
        <a:srgbClr val="000000"/>
      </a:dk1>
      <a:lt1>
        <a:srgbClr val="FFFFFF"/>
      </a:lt1>
      <a:dk2>
        <a:srgbClr val="53585F"/>
      </a:dk2>
      <a:lt2>
        <a:srgbClr val="DCDEE0"/>
      </a:lt2>
      <a:accent1>
        <a:srgbClr val="0365C0"/>
      </a:accent1>
      <a:accent2>
        <a:srgbClr val="00882B"/>
      </a:accent2>
      <a:accent3>
        <a:srgbClr val="FFFFFF"/>
      </a:accent3>
      <a:accent4>
        <a:srgbClr val="000000"/>
      </a:accent4>
      <a:accent5>
        <a:srgbClr val="AAB8DC"/>
      </a:accent5>
      <a:accent6>
        <a:srgbClr val="007B26"/>
      </a:accent6>
      <a:hlink>
        <a:srgbClr val="0000FF"/>
      </a:hlink>
      <a:folHlink>
        <a:srgbClr val="FF00FF"/>
      </a:folHlink>
    </a:clrScheme>
    <a:fontScheme name="Office Theme">
      <a:majorFont>
        <a:latin typeface="Arial"/>
        <a:ea typeface="ＭＳ Ｐゴシック"/>
        <a:cs typeface="Arial"/>
      </a:majorFont>
      <a:minorFont>
        <a:latin typeface="Gill Sans"/>
        <a:ea typeface="ＭＳ Ｐゴシック"/>
        <a:cs typeface="Gill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lnDef>
  </a:objectDefaults>
  <a:extraClrSchemeLst/>
</a:theme>
</file>

<file path=ppt/theme/theme2.xml><?xml version="1.0" encoding="utf-8"?>
<a:theme xmlns:a="http://schemas.openxmlformats.org/drawingml/2006/main" name="5_Office Theme">
  <a:themeElements>
    <a:clrScheme name="">
      <a:dk1>
        <a:srgbClr val="000000"/>
      </a:dk1>
      <a:lt1>
        <a:srgbClr val="FFFFFF"/>
      </a:lt1>
      <a:dk2>
        <a:srgbClr val="53585F"/>
      </a:dk2>
      <a:lt2>
        <a:srgbClr val="DCDEE0"/>
      </a:lt2>
      <a:accent1>
        <a:srgbClr val="0365C0"/>
      </a:accent1>
      <a:accent2>
        <a:srgbClr val="00882B"/>
      </a:accent2>
      <a:accent3>
        <a:srgbClr val="FFFFFF"/>
      </a:accent3>
      <a:accent4>
        <a:srgbClr val="000000"/>
      </a:accent4>
      <a:accent5>
        <a:srgbClr val="AAB8DC"/>
      </a:accent5>
      <a:accent6>
        <a:srgbClr val="007B26"/>
      </a:accent6>
      <a:hlink>
        <a:srgbClr val="0000FF"/>
      </a:hlink>
      <a:folHlink>
        <a:srgbClr val="FF00FF"/>
      </a:folHlink>
    </a:clrScheme>
    <a:fontScheme name="Office Theme">
      <a:majorFont>
        <a:latin typeface="Arial"/>
        <a:ea typeface="ＭＳ Ｐゴシック"/>
        <a:cs typeface="Arial"/>
      </a:majorFont>
      <a:minorFont>
        <a:latin typeface="Gill Sans"/>
        <a:ea typeface="ＭＳ Ｐゴシック"/>
        <a:cs typeface="Gill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lnDef>
  </a:objectDefaults>
  <a:extraClrSchemeLst/>
</a:theme>
</file>

<file path=ppt/theme/theme3.xml><?xml version="1.0" encoding="utf-8"?>
<a:theme xmlns:a="http://schemas.openxmlformats.org/drawingml/2006/main" name="10_Office Theme">
  <a:themeElements>
    <a:clrScheme name="">
      <a:dk1>
        <a:srgbClr val="000000"/>
      </a:dk1>
      <a:lt1>
        <a:srgbClr val="FFFFFF"/>
      </a:lt1>
      <a:dk2>
        <a:srgbClr val="53585F"/>
      </a:dk2>
      <a:lt2>
        <a:srgbClr val="DCDEE0"/>
      </a:lt2>
      <a:accent1>
        <a:srgbClr val="0365C0"/>
      </a:accent1>
      <a:accent2>
        <a:srgbClr val="00882B"/>
      </a:accent2>
      <a:accent3>
        <a:srgbClr val="FFFFFF"/>
      </a:accent3>
      <a:accent4>
        <a:srgbClr val="000000"/>
      </a:accent4>
      <a:accent5>
        <a:srgbClr val="AAB8DC"/>
      </a:accent5>
      <a:accent6>
        <a:srgbClr val="007B26"/>
      </a:accent6>
      <a:hlink>
        <a:srgbClr val="0000FF"/>
      </a:hlink>
      <a:folHlink>
        <a:srgbClr val="FF00FF"/>
      </a:folHlink>
    </a:clrScheme>
    <a:fontScheme name="Office Theme">
      <a:majorFont>
        <a:latin typeface="Arial"/>
        <a:ea typeface="ＭＳ Ｐゴシック"/>
        <a:cs typeface="Arial"/>
      </a:majorFont>
      <a:minorFont>
        <a:latin typeface="Gill Sans"/>
        <a:ea typeface="ＭＳ Ｐゴシック"/>
        <a:cs typeface="Gill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lnDef>
  </a:objectDefaults>
  <a:extraClrSchemeLst/>
</a:theme>
</file>

<file path=ppt/theme/theme4.xml><?xml version="1.0" encoding="utf-8"?>
<a:theme xmlns:a="http://schemas.openxmlformats.org/drawingml/2006/main" name="12_Office Theme">
  <a:themeElements>
    <a:clrScheme name="">
      <a:dk1>
        <a:srgbClr val="000000"/>
      </a:dk1>
      <a:lt1>
        <a:srgbClr val="FFFFFF"/>
      </a:lt1>
      <a:dk2>
        <a:srgbClr val="53585F"/>
      </a:dk2>
      <a:lt2>
        <a:srgbClr val="DCDEE0"/>
      </a:lt2>
      <a:accent1>
        <a:srgbClr val="0365C0"/>
      </a:accent1>
      <a:accent2>
        <a:srgbClr val="00882B"/>
      </a:accent2>
      <a:accent3>
        <a:srgbClr val="FFFFFF"/>
      </a:accent3>
      <a:accent4>
        <a:srgbClr val="000000"/>
      </a:accent4>
      <a:accent5>
        <a:srgbClr val="AAB8DC"/>
      </a:accent5>
      <a:accent6>
        <a:srgbClr val="007B26"/>
      </a:accent6>
      <a:hlink>
        <a:srgbClr val="0000FF"/>
      </a:hlink>
      <a:folHlink>
        <a:srgbClr val="FF00FF"/>
      </a:folHlink>
    </a:clrScheme>
    <a:fontScheme name="Office Theme">
      <a:majorFont>
        <a:latin typeface="Arial"/>
        <a:ea typeface="ＭＳ Ｐゴシック"/>
        <a:cs typeface="Arial"/>
      </a:majorFont>
      <a:minorFont>
        <a:latin typeface="Gill Sans"/>
        <a:ea typeface="ＭＳ Ｐゴシック"/>
        <a:cs typeface="Gill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lnDef>
  </a:objectDefaults>
  <a:extraClrSchemeLst/>
</a:theme>
</file>

<file path=ppt/theme/theme5.xml><?xml version="1.0" encoding="utf-8"?>
<a:theme xmlns:a="http://schemas.openxmlformats.org/drawingml/2006/main" name="13_Office Theme">
  <a:themeElements>
    <a:clrScheme name="">
      <a:dk1>
        <a:srgbClr val="000000"/>
      </a:dk1>
      <a:lt1>
        <a:srgbClr val="FFFFFF"/>
      </a:lt1>
      <a:dk2>
        <a:srgbClr val="53585F"/>
      </a:dk2>
      <a:lt2>
        <a:srgbClr val="DCDEE0"/>
      </a:lt2>
      <a:accent1>
        <a:srgbClr val="0365C0"/>
      </a:accent1>
      <a:accent2>
        <a:srgbClr val="00882B"/>
      </a:accent2>
      <a:accent3>
        <a:srgbClr val="FFFFFF"/>
      </a:accent3>
      <a:accent4>
        <a:srgbClr val="000000"/>
      </a:accent4>
      <a:accent5>
        <a:srgbClr val="AAB8DC"/>
      </a:accent5>
      <a:accent6>
        <a:srgbClr val="007B26"/>
      </a:accent6>
      <a:hlink>
        <a:srgbClr val="0000FF"/>
      </a:hlink>
      <a:folHlink>
        <a:srgbClr val="FF00FF"/>
      </a:folHlink>
    </a:clrScheme>
    <a:fontScheme name="Office Theme">
      <a:majorFont>
        <a:latin typeface="Arial"/>
        <a:ea typeface="ＭＳ Ｐゴシック"/>
        <a:cs typeface="Arial"/>
      </a:majorFont>
      <a:minorFont>
        <a:latin typeface="Gill Sans"/>
        <a:ea typeface="ＭＳ Ｐゴシック"/>
        <a:cs typeface="Gill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lnDef>
  </a:objectDefaults>
  <a:extraClrSchemeLst/>
</a:theme>
</file>

<file path=ppt/theme/theme6.xml><?xml version="1.0" encoding="utf-8"?>
<a:theme xmlns:a="http://schemas.openxmlformats.org/drawingml/2006/main" name="15_Office Theme">
  <a:themeElements>
    <a:clrScheme name="">
      <a:dk1>
        <a:srgbClr val="000000"/>
      </a:dk1>
      <a:lt1>
        <a:srgbClr val="FFFFFF"/>
      </a:lt1>
      <a:dk2>
        <a:srgbClr val="53585F"/>
      </a:dk2>
      <a:lt2>
        <a:srgbClr val="DCDEE0"/>
      </a:lt2>
      <a:accent1>
        <a:srgbClr val="0365C0"/>
      </a:accent1>
      <a:accent2>
        <a:srgbClr val="00882B"/>
      </a:accent2>
      <a:accent3>
        <a:srgbClr val="FFFFFF"/>
      </a:accent3>
      <a:accent4>
        <a:srgbClr val="000000"/>
      </a:accent4>
      <a:accent5>
        <a:srgbClr val="AAB8DC"/>
      </a:accent5>
      <a:accent6>
        <a:srgbClr val="007B26"/>
      </a:accent6>
      <a:hlink>
        <a:srgbClr val="0000FF"/>
      </a:hlink>
      <a:folHlink>
        <a:srgbClr val="FF00FF"/>
      </a:folHlink>
    </a:clrScheme>
    <a:fontScheme name="Office Theme">
      <a:majorFont>
        <a:latin typeface="Arial"/>
        <a:ea typeface="ＭＳ Ｐゴシック"/>
        <a:cs typeface="Arial"/>
      </a:majorFont>
      <a:minorFont>
        <a:latin typeface="Gill Sans"/>
        <a:ea typeface="ＭＳ Ｐゴシック"/>
        <a:cs typeface="Gill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lnDef>
  </a:objectDefaults>
  <a:extraClrSchemeLst/>
</a:theme>
</file>

<file path=ppt/theme/theme7.xml><?xml version="1.0" encoding="utf-8"?>
<a:theme xmlns:a="http://schemas.openxmlformats.org/drawingml/2006/main" name="19_Office Theme">
  <a:themeElements>
    <a:clrScheme name="">
      <a:dk1>
        <a:srgbClr val="000000"/>
      </a:dk1>
      <a:lt1>
        <a:srgbClr val="FFFFFF"/>
      </a:lt1>
      <a:dk2>
        <a:srgbClr val="53585F"/>
      </a:dk2>
      <a:lt2>
        <a:srgbClr val="DCDEE0"/>
      </a:lt2>
      <a:accent1>
        <a:srgbClr val="0365C0"/>
      </a:accent1>
      <a:accent2>
        <a:srgbClr val="00882B"/>
      </a:accent2>
      <a:accent3>
        <a:srgbClr val="FFFFFF"/>
      </a:accent3>
      <a:accent4>
        <a:srgbClr val="000000"/>
      </a:accent4>
      <a:accent5>
        <a:srgbClr val="AAB8DC"/>
      </a:accent5>
      <a:accent6>
        <a:srgbClr val="007B26"/>
      </a:accent6>
      <a:hlink>
        <a:srgbClr val="0000FF"/>
      </a:hlink>
      <a:folHlink>
        <a:srgbClr val="FF00FF"/>
      </a:folHlink>
    </a:clrScheme>
    <a:fontScheme name="Office Theme">
      <a:majorFont>
        <a:latin typeface="Arial"/>
        <a:ea typeface="ＭＳ Ｐゴシック"/>
        <a:cs typeface="Arial"/>
      </a:majorFont>
      <a:minorFont>
        <a:latin typeface="Gill Sans"/>
        <a:ea typeface="ＭＳ Ｐゴシック"/>
        <a:cs typeface="Gill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lnDef>
  </a:objectDefaults>
  <a:extraClrSchemeLst/>
</a:theme>
</file>

<file path=ppt/theme/theme8.xml><?xml version="1.0" encoding="utf-8"?>
<a:theme xmlns:a="http://schemas.openxmlformats.org/drawingml/2006/main" name="21_Office Theme">
  <a:themeElements>
    <a:clrScheme name="">
      <a:dk1>
        <a:srgbClr val="000000"/>
      </a:dk1>
      <a:lt1>
        <a:srgbClr val="FFFFFF"/>
      </a:lt1>
      <a:dk2>
        <a:srgbClr val="53585F"/>
      </a:dk2>
      <a:lt2>
        <a:srgbClr val="DCDEE0"/>
      </a:lt2>
      <a:accent1>
        <a:srgbClr val="0365C0"/>
      </a:accent1>
      <a:accent2>
        <a:srgbClr val="00882B"/>
      </a:accent2>
      <a:accent3>
        <a:srgbClr val="FFFFFF"/>
      </a:accent3>
      <a:accent4>
        <a:srgbClr val="000000"/>
      </a:accent4>
      <a:accent5>
        <a:srgbClr val="AAB8DC"/>
      </a:accent5>
      <a:accent6>
        <a:srgbClr val="007B26"/>
      </a:accent6>
      <a:hlink>
        <a:srgbClr val="0000FF"/>
      </a:hlink>
      <a:folHlink>
        <a:srgbClr val="FF00FF"/>
      </a:folHlink>
    </a:clrScheme>
    <a:fontScheme name="Office Theme">
      <a:majorFont>
        <a:latin typeface="Arial"/>
        <a:ea typeface="ＭＳ Ｐゴシック"/>
        <a:cs typeface="Arial"/>
      </a:majorFont>
      <a:minorFont>
        <a:latin typeface="Gill Sans"/>
        <a:ea typeface="ＭＳ Ｐゴシック"/>
        <a:cs typeface="Gill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lnDef>
  </a:objectDefaults>
  <a:extraClrSchemeLst/>
</a:theme>
</file>

<file path=ppt/theme/theme9.xml><?xml version="1.0" encoding="utf-8"?>
<a:theme xmlns:a="http://schemas.openxmlformats.org/drawingml/2006/main" name="22_Office Theme">
  <a:themeElements>
    <a:clrScheme name="">
      <a:dk1>
        <a:srgbClr val="000000"/>
      </a:dk1>
      <a:lt1>
        <a:srgbClr val="FFFFFF"/>
      </a:lt1>
      <a:dk2>
        <a:srgbClr val="53585F"/>
      </a:dk2>
      <a:lt2>
        <a:srgbClr val="DCDEE0"/>
      </a:lt2>
      <a:accent1>
        <a:srgbClr val="0365C0"/>
      </a:accent1>
      <a:accent2>
        <a:srgbClr val="00882B"/>
      </a:accent2>
      <a:accent3>
        <a:srgbClr val="FFFFFF"/>
      </a:accent3>
      <a:accent4>
        <a:srgbClr val="000000"/>
      </a:accent4>
      <a:accent5>
        <a:srgbClr val="AAB8DC"/>
      </a:accent5>
      <a:accent6>
        <a:srgbClr val="007B26"/>
      </a:accent6>
      <a:hlink>
        <a:srgbClr val="0000FF"/>
      </a:hlink>
      <a:folHlink>
        <a:srgbClr val="FF00FF"/>
      </a:folHlink>
    </a:clrScheme>
    <a:fontScheme name="Office Theme">
      <a:majorFont>
        <a:latin typeface="Arial"/>
        <a:ea typeface="ＭＳ Ｐゴシック"/>
        <a:cs typeface="Arial"/>
      </a:majorFont>
      <a:minorFont>
        <a:latin typeface="Gill Sans"/>
        <a:ea typeface="ＭＳ Ｐゴシック"/>
        <a:cs typeface="Gill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lnDef>
  </a:objectDefaults>
  <a:extraClrSchemeLst/>
</a:theme>
</file>

<file path=ppt/theme/theme10.xml><?xml version="1.0" encoding="utf-8"?>
<a:theme xmlns:a="http://schemas.openxmlformats.org/drawingml/2006/main" name="23_Office Theme">
  <a:themeElements>
    <a:clrScheme name="">
      <a:dk1>
        <a:srgbClr val="000000"/>
      </a:dk1>
      <a:lt1>
        <a:srgbClr val="FFFFFF"/>
      </a:lt1>
      <a:dk2>
        <a:srgbClr val="53585F"/>
      </a:dk2>
      <a:lt2>
        <a:srgbClr val="DCDEE0"/>
      </a:lt2>
      <a:accent1>
        <a:srgbClr val="0365C0"/>
      </a:accent1>
      <a:accent2>
        <a:srgbClr val="00882B"/>
      </a:accent2>
      <a:accent3>
        <a:srgbClr val="FFFFFF"/>
      </a:accent3>
      <a:accent4>
        <a:srgbClr val="000000"/>
      </a:accent4>
      <a:accent5>
        <a:srgbClr val="AAB8DC"/>
      </a:accent5>
      <a:accent6>
        <a:srgbClr val="007B26"/>
      </a:accent6>
      <a:hlink>
        <a:srgbClr val="0000FF"/>
      </a:hlink>
      <a:folHlink>
        <a:srgbClr val="FF00FF"/>
      </a:folHlink>
    </a:clrScheme>
    <a:fontScheme name="Office Theme">
      <a:majorFont>
        <a:latin typeface="Arial"/>
        <a:ea typeface="ＭＳ Ｐゴシック"/>
        <a:cs typeface="Arial"/>
      </a:majorFont>
      <a:minorFont>
        <a:latin typeface="Gill Sans"/>
        <a:ea typeface="ＭＳ Ｐゴシック"/>
        <a:cs typeface="Gill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lnDef>
  </a:objectDefaults>
  <a:extraClrSchemeLst/>
</a:theme>
</file>

<file path=ppt/theme/theme11.xml><?xml version="1.0" encoding="utf-8"?>
<a:theme xmlns:a="http://schemas.openxmlformats.org/drawingml/2006/main" name="24_Office Theme">
  <a:themeElements>
    <a:clrScheme name="">
      <a:dk1>
        <a:srgbClr val="000000"/>
      </a:dk1>
      <a:lt1>
        <a:srgbClr val="FFFFFF"/>
      </a:lt1>
      <a:dk2>
        <a:srgbClr val="53585F"/>
      </a:dk2>
      <a:lt2>
        <a:srgbClr val="DCDEE0"/>
      </a:lt2>
      <a:accent1>
        <a:srgbClr val="0365C0"/>
      </a:accent1>
      <a:accent2>
        <a:srgbClr val="00882B"/>
      </a:accent2>
      <a:accent3>
        <a:srgbClr val="FFFFFF"/>
      </a:accent3>
      <a:accent4>
        <a:srgbClr val="000000"/>
      </a:accent4>
      <a:accent5>
        <a:srgbClr val="AAB8DC"/>
      </a:accent5>
      <a:accent6>
        <a:srgbClr val="007B26"/>
      </a:accent6>
      <a:hlink>
        <a:srgbClr val="0000FF"/>
      </a:hlink>
      <a:folHlink>
        <a:srgbClr val="FF00FF"/>
      </a:folHlink>
    </a:clrScheme>
    <a:fontScheme name="Office Theme">
      <a:majorFont>
        <a:latin typeface="Arial"/>
        <a:ea typeface="ＭＳ Ｐゴシック"/>
        <a:cs typeface="Arial"/>
      </a:majorFont>
      <a:minorFont>
        <a:latin typeface="Gill Sans"/>
        <a:ea typeface="ＭＳ Ｐゴシック"/>
        <a:cs typeface="Gill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lnDef>
  </a:objectDefaults>
  <a:extraClrSchemeLst/>
</a:theme>
</file>

<file path=ppt/theme/theme12.xml><?xml version="1.0" encoding="utf-8"?>
<a:theme xmlns:a="http://schemas.openxmlformats.org/drawingml/2006/main" name="25_Office Theme">
  <a:themeElements>
    <a:clrScheme name="">
      <a:dk1>
        <a:srgbClr val="000000"/>
      </a:dk1>
      <a:lt1>
        <a:srgbClr val="FFFFFF"/>
      </a:lt1>
      <a:dk2>
        <a:srgbClr val="53585F"/>
      </a:dk2>
      <a:lt2>
        <a:srgbClr val="DCDEE0"/>
      </a:lt2>
      <a:accent1>
        <a:srgbClr val="0365C0"/>
      </a:accent1>
      <a:accent2>
        <a:srgbClr val="00882B"/>
      </a:accent2>
      <a:accent3>
        <a:srgbClr val="FFFFFF"/>
      </a:accent3>
      <a:accent4>
        <a:srgbClr val="000000"/>
      </a:accent4>
      <a:accent5>
        <a:srgbClr val="AAB8DC"/>
      </a:accent5>
      <a:accent6>
        <a:srgbClr val="007B26"/>
      </a:accent6>
      <a:hlink>
        <a:srgbClr val="0000FF"/>
      </a:hlink>
      <a:folHlink>
        <a:srgbClr val="FF00FF"/>
      </a:folHlink>
    </a:clrScheme>
    <a:fontScheme name="Office Theme">
      <a:majorFont>
        <a:latin typeface="Arial"/>
        <a:ea typeface="ＭＳ Ｐゴシック"/>
        <a:cs typeface="Arial"/>
      </a:majorFont>
      <a:minorFont>
        <a:latin typeface="Gill Sans"/>
        <a:ea typeface="ＭＳ Ｐゴシック"/>
        <a:cs typeface="Gill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miter lim="0"/>
          <a:headEnd type="none" w="med" len="med"/>
          <a:tailEnd type="none" w="med" len="med"/>
        </a:ln>
        <a:effectLst>
          <a:outerShdw blurRad="38100" dist="25400" dir="5400000" algn="ctr" rotWithShape="0">
            <a:srgbClr val="000000">
              <a:alpha val="50000"/>
            </a:srgbClr>
          </a:outerShdw>
        </a:effectLst>
      </a:spPr>
      <a:bodyPr vert="horz" wrap="square" lIns="50800" tIns="50800" rIns="50800" bIns="50800" numCol="1" anchor="ctr" anchorCtr="0" compatLnSpc="1">
        <a:prstTxWarp prst="textNoShape">
          <a:avLst/>
        </a:prstTxWarp>
      </a:bodyPr>
      <a:lstStyle>
        <a:defPPr marL="228600" marR="0" indent="0" algn="l" defTabSz="457200" rtl="0" eaLnBrk="1" fontAlgn="base" latinLnBrk="0" hangingPunct="0">
          <a:lnSpc>
            <a:spcPct val="100000"/>
          </a:lnSpc>
          <a:spcBef>
            <a:spcPct val="0"/>
          </a:spcBef>
          <a:spcAft>
            <a:spcPct val="0"/>
          </a:spcAft>
          <a:buClrTx/>
          <a:buSzTx/>
          <a:buFontTx/>
          <a:buNone/>
          <a:tabLst/>
          <a:defRPr kumimoji="0" lang="en-US" sz="1200" b="0" i="0" u="none" strike="noStrike" cap="none" normalizeH="0" baseline="0">
            <a:ln>
              <a:noFill/>
            </a:ln>
            <a:solidFill>
              <a:srgbClr val="000000"/>
            </a:solidFill>
            <a:effectLst/>
            <a:latin typeface="Helvetica" charset="0"/>
            <a:ea typeface="ＭＳ Ｐゴシック" charset="0"/>
            <a:cs typeface="Helvetica" charset="0"/>
            <a:sym typeface="Helvetica" charset="0"/>
          </a:defRPr>
        </a:defPPr>
      </a:lstStyle>
    </a:lnDef>
  </a:objectDefaults>
  <a:extraClrSchemeLst/>
</a:theme>
</file>

<file path=ppt/theme/theme13.xml><?xml version="1.0" encoding="utf-8"?>
<a:theme xmlns:a="http://schemas.openxmlformats.org/drawingml/2006/main" name="Office Theme">
  <a:themeElements>
    <a:clrScheme name="">
      <a:dk1>
        <a:srgbClr val="000000"/>
      </a:dk1>
      <a:lt1>
        <a:srgbClr val="FFFFFF"/>
      </a:lt1>
      <a:dk2>
        <a:srgbClr val="53585F"/>
      </a:dk2>
      <a:lt2>
        <a:srgbClr val="DCDEE0"/>
      </a:lt2>
      <a:accent1>
        <a:srgbClr val="0365C0"/>
      </a:accent1>
      <a:accent2>
        <a:srgbClr val="00882B"/>
      </a:accent2>
      <a:accent3>
        <a:srgbClr val="FFFFFF"/>
      </a:accent3>
      <a:accent4>
        <a:srgbClr val="000000"/>
      </a:accent4>
      <a:accent5>
        <a:srgbClr val="AAB8DC"/>
      </a:accent5>
      <a:accent6>
        <a:srgbClr val="007B26"/>
      </a:accent6>
      <a:hlink>
        <a:srgbClr val="0000FF"/>
      </a:hlink>
      <a:folHlink>
        <a:srgbClr val="FF00F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4038</TotalTime>
  <Words>6146</Words>
  <Application>Microsoft Macintosh PowerPoint</Application>
  <PresentationFormat>Custom</PresentationFormat>
  <Paragraphs>488</Paragraphs>
  <Slides>65</Slides>
  <Notes>45</Notes>
  <HiddenSlides>0</HiddenSlides>
  <MMClips>2</MMClips>
  <ScaleCrop>false</ScaleCrop>
  <HeadingPairs>
    <vt:vector size="6" baseType="variant">
      <vt:variant>
        <vt:lpstr>Fonts Used</vt:lpstr>
      </vt:variant>
      <vt:variant>
        <vt:i4>12</vt:i4>
      </vt:variant>
      <vt:variant>
        <vt:lpstr>Theme</vt:lpstr>
      </vt:variant>
      <vt:variant>
        <vt:i4>12</vt:i4>
      </vt:variant>
      <vt:variant>
        <vt:lpstr>Slide Titles</vt:lpstr>
      </vt:variant>
      <vt:variant>
        <vt:i4>65</vt:i4>
      </vt:variant>
    </vt:vector>
  </HeadingPairs>
  <TitlesOfParts>
    <vt:vector size="89" baseType="lpstr">
      <vt:lpstr>ＭＳ Ｐゴシック</vt:lpstr>
      <vt:lpstr>Arial</vt:lpstr>
      <vt:lpstr>Arial</vt:lpstr>
      <vt:lpstr>Calibri</vt:lpstr>
      <vt:lpstr>Chalkboard</vt:lpstr>
      <vt:lpstr>Comic Sans MS</vt:lpstr>
      <vt:lpstr>Gill Sans</vt:lpstr>
      <vt:lpstr>Helvetica</vt:lpstr>
      <vt:lpstr>Lucida Grande</vt:lpstr>
      <vt:lpstr>Times Roman</vt:lpstr>
      <vt:lpstr>Trebuchet MS</vt:lpstr>
      <vt:lpstr>Trebuchet MS Bold</vt:lpstr>
      <vt:lpstr>4_Office Theme</vt:lpstr>
      <vt:lpstr>5_Office Theme</vt:lpstr>
      <vt:lpstr>10_Office Theme</vt:lpstr>
      <vt:lpstr>12_Office Theme</vt:lpstr>
      <vt:lpstr>13_Office Theme</vt:lpstr>
      <vt:lpstr>15_Office Theme</vt:lpstr>
      <vt:lpstr>19_Office Theme</vt:lpstr>
      <vt:lpstr>21_Office Theme</vt:lpstr>
      <vt:lpstr>22_Office Theme</vt:lpstr>
      <vt:lpstr>23_Office Theme</vt:lpstr>
      <vt:lpstr>24_Office Theme</vt:lpstr>
      <vt:lpstr>25_Office Theme</vt:lpstr>
      <vt:lpstr>   Let’s Grow </vt:lpstr>
      <vt:lpstr>   Community Clubs</vt:lpstr>
      <vt:lpstr>Project Clubs</vt:lpstr>
      <vt:lpstr> </vt:lpstr>
      <vt:lpstr>                                    4-H Camp</vt:lpstr>
      <vt:lpstr>The 4-H Pledge</vt:lpstr>
      <vt:lpstr>PowerPoint Presentation</vt:lpstr>
      <vt:lpstr>PowerPoint Presentation</vt:lpstr>
      <vt:lpstr>PowerPoint Presentation</vt:lpstr>
      <vt:lpstr>PowerPoint Presentation</vt:lpstr>
      <vt:lpstr>Roots as Food</vt:lpstr>
      <vt:lpstr>Roots That Benefit Our Bodies</vt:lpstr>
      <vt:lpstr>PowerPoint Presentation</vt:lpstr>
      <vt:lpstr>Roots are Important!</vt:lpstr>
      <vt:lpstr>PowerPoint Presentation</vt:lpstr>
      <vt:lpstr>PowerPoint Presentation</vt:lpstr>
      <vt:lpstr>PowerPoint Presentation</vt:lpstr>
      <vt:lpstr>PowerPoint Presentation</vt:lpstr>
      <vt:lpstr>Stems That Benefit Our Bodies</vt:lpstr>
      <vt:lpstr>LEAVES</vt:lpstr>
      <vt:lpstr>There’s a lot more going on inside a leaf than you would think!</vt:lpstr>
      <vt:lpstr>FLOWERS</vt:lpstr>
      <vt:lpstr>PowerPoint Presentation</vt:lpstr>
      <vt:lpstr>PowerPoint Presentation</vt:lpstr>
      <vt:lpstr>PowerPoint Presentation</vt:lpstr>
      <vt:lpstr>PowerPoint Presentation</vt:lpstr>
      <vt:lpstr>PowerPoint Presentation</vt:lpstr>
      <vt:lpstr>PowerPoint Presentation</vt:lpstr>
      <vt:lpstr>FRUIT</vt:lpstr>
      <vt:lpstr>Fruits That Benefit Our Bodies</vt:lpstr>
      <vt:lpstr>SEEDS Seeds come in all shapes and sizes and have everything already inside to create a new plant</vt:lpstr>
      <vt:lpstr>Seeds That Benefit Our Bodies</vt:lpstr>
      <vt:lpstr>Parts of a Seed</vt:lpstr>
      <vt:lpstr>PowerPoint Presentation</vt:lpstr>
      <vt:lpstr>VEGETATIVE REPRODUCTION: No seeds required</vt:lpstr>
      <vt:lpstr>PowerPoint Presentation</vt:lpstr>
      <vt:lpstr>PowerPoint Presentation</vt:lpstr>
      <vt:lpstr>How Seeds Form:  Pollination and Fertilization</vt:lpstr>
      <vt:lpstr>Types of Pollination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Wind is also a pollinator.</vt:lpstr>
      <vt:lpstr>Pollinator Fun Facts</vt:lpstr>
      <vt:lpstr>PowerPoint Presentation</vt:lpstr>
      <vt:lpstr>A Cool Pollination Video</vt:lpstr>
      <vt:lpstr>Native Plants</vt:lpstr>
      <vt:lpstr>PowerPoint Presentation</vt:lpstr>
      <vt:lpstr>Birds Native to Virginia</vt:lpstr>
      <vt:lpstr>Invasive Species Any nonnative species that disturbs the ecosystems in which it has been introduced</vt:lpstr>
      <vt:lpstr>Invasive plants often have runners and adventitious roots</vt:lpstr>
      <vt:lpstr>Let’s Build a Plant</vt:lpstr>
      <vt:lpstr>PowerPoint Presentation</vt:lpstr>
      <vt:lpstr>Building Soil Structure</vt:lpstr>
      <vt:lpstr>Unseen Heroes</vt:lpstr>
      <vt:lpstr>Why We Care</vt:lpstr>
      <vt:lpstr>PowerPoint Presentation</vt:lpstr>
      <vt:lpstr>PowerPoint Presentation</vt:lpstr>
      <vt:lpstr>A Cool Germination Video</vt:lpstr>
      <vt:lpstr>We’re Planting...</vt:lpstr>
      <vt:lpstr>Thank you for having us!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Ready Set Grow!</dc:title>
  <cp:lastModifiedBy>Mike Bowles</cp:lastModifiedBy>
  <cp:revision>77</cp:revision>
  <dcterms:modified xsi:type="dcterms:W3CDTF">2024-04-04T14:21:42Z</dcterms:modified>
</cp:coreProperties>
</file>